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339" r:id="rId4"/>
    <p:sldId id="258" r:id="rId5"/>
    <p:sldId id="266" r:id="rId6"/>
    <p:sldId id="309" r:id="rId7"/>
    <p:sldId id="336" r:id="rId8"/>
    <p:sldId id="337" r:id="rId9"/>
    <p:sldId id="338" r:id="rId10"/>
    <p:sldId id="260" r:id="rId11"/>
    <p:sldId id="291" r:id="rId12"/>
    <p:sldId id="277" r:id="rId13"/>
    <p:sldId id="320" r:id="rId14"/>
    <p:sldId id="322" r:id="rId15"/>
    <p:sldId id="321" r:id="rId16"/>
    <p:sldId id="324" r:id="rId17"/>
    <p:sldId id="290" r:id="rId18"/>
    <p:sldId id="278" r:id="rId19"/>
    <p:sldId id="306" r:id="rId20"/>
    <p:sldId id="330" r:id="rId21"/>
    <p:sldId id="327" r:id="rId22"/>
    <p:sldId id="329" r:id="rId23"/>
    <p:sldId id="351" r:id="rId24"/>
    <p:sldId id="352" r:id="rId25"/>
    <p:sldId id="286" r:id="rId26"/>
    <p:sldId id="353" r:id="rId27"/>
    <p:sldId id="332" r:id="rId28"/>
    <p:sldId id="331" r:id="rId29"/>
    <p:sldId id="333" r:id="rId30"/>
    <p:sldId id="334" r:id="rId31"/>
    <p:sldId id="354" r:id="rId32"/>
    <p:sldId id="276" r:id="rId33"/>
    <p:sldId id="335" r:id="rId34"/>
    <p:sldId id="325" r:id="rId35"/>
    <p:sldId id="270" r:id="rId36"/>
    <p:sldId id="358" r:id="rId37"/>
    <p:sldId id="343" r:id="rId38"/>
    <p:sldId id="272" r:id="rId39"/>
    <p:sldId id="315" r:id="rId40"/>
    <p:sldId id="317" r:id="rId41"/>
    <p:sldId id="355" r:id="rId42"/>
    <p:sldId id="271" r:id="rId43"/>
    <p:sldId id="345" r:id="rId44"/>
    <p:sldId id="346" r:id="rId45"/>
    <p:sldId id="359" r:id="rId46"/>
    <p:sldId id="356" r:id="rId47"/>
    <p:sldId id="273" r:id="rId48"/>
    <p:sldId id="344" r:id="rId49"/>
    <p:sldId id="348" r:id="rId50"/>
    <p:sldId id="269" r:id="rId51"/>
    <p:sldId id="318" r:id="rId52"/>
    <p:sldId id="340" r:id="rId53"/>
    <p:sldId id="341" r:id="rId54"/>
    <p:sldId id="305" r:id="rId55"/>
    <p:sldId id="264" r:id="rId56"/>
    <p:sldId id="308" r:id="rId57"/>
    <p:sldId id="294" r:id="rId58"/>
    <p:sldId id="274" r:id="rId59"/>
    <p:sldId id="280" r:id="rId60"/>
    <p:sldId id="303" r:id="rId61"/>
    <p:sldId id="285" r:id="rId62"/>
    <p:sldId id="265" r:id="rId63"/>
    <p:sldId id="347" r:id="rId64"/>
    <p:sldId id="287" r:id="rId65"/>
    <p:sldId id="25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339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6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91"/>
            <p14:sldId id="277"/>
            <p14:sldId id="320"/>
            <p14:sldId id="322"/>
            <p14:sldId id="321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51"/>
            <p14:sldId id="352"/>
            <p14:sldId id="286"/>
            <p14:sldId id="353"/>
            <p14:sldId id="332"/>
            <p14:sldId id="331"/>
            <p14:sldId id="333"/>
            <p14:sldId id="334"/>
            <p14:sldId id="354"/>
            <p14:sldId id="276"/>
            <p14:sldId id="335"/>
            <p14:sldId id="325"/>
            <p14:sldId id="270"/>
            <p14:sldId id="358"/>
            <p14:sldId id="343"/>
            <p14:sldId id="272"/>
            <p14:sldId id="315"/>
            <p14:sldId id="317"/>
            <p14:sldId id="355"/>
            <p14:sldId id="271"/>
            <p14:sldId id="345"/>
            <p14:sldId id="346"/>
            <p14:sldId id="359"/>
            <p14:sldId id="356"/>
            <p14:sldId id="273"/>
            <p14:sldId id="344"/>
            <p14:sldId id="348"/>
            <p14:sldId id="269"/>
            <p14:sldId id="318"/>
            <p14:sldId id="340"/>
            <p14:sldId id="341"/>
            <p14:sldId id="305"/>
          </p14:sldIdLst>
        </p14:section>
        <p14:section name="Other Recipes" id="{25224DB0-616F-48E3-9226-F06EC9EA31CC}">
          <p14:sldIdLst>
            <p14:sldId id="264"/>
            <p14:sldId id="308"/>
            <p14:sldId id="294"/>
            <p14:sldId id="274"/>
            <p14:sldId id="280"/>
            <p14:sldId id="303"/>
            <p14:sldId id="285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2.jpg"/><Relationship Id="rId6" Type="http://schemas.openxmlformats.org/officeDocument/2006/relationships/image" Target="../media/image75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4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2.jpg"/><Relationship Id="rId6" Type="http://schemas.openxmlformats.org/officeDocument/2006/relationships/image" Target="../media/image75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4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3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66.sv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4DED1567-7B03-420A-AAB1-3CC489A6DBA6}">
      <dgm:prSet phldrT="[Text]"/>
      <dgm:spPr/>
      <dgm:t>
        <a:bodyPr/>
        <a:lstStyle/>
        <a:p>
          <a:r>
            <a:rPr lang="en-US" dirty="0"/>
            <a:t>Coded UI</a:t>
          </a:r>
        </a:p>
      </dgm:t>
    </dgm:pt>
    <dgm:pt modelId="{5F1C7CB0-A7E7-43F6-B842-2D097F9C148D}" type="parTrans" cxnId="{FD93DD6E-278C-4FB3-83C7-8BF62B8C956B}">
      <dgm:prSet/>
      <dgm:spPr/>
      <dgm:t>
        <a:bodyPr/>
        <a:lstStyle/>
        <a:p>
          <a:endParaRPr lang="en-US"/>
        </a:p>
      </dgm:t>
    </dgm:pt>
    <dgm:pt modelId="{FA23B809-B16E-43E5-9F6B-01B5EAEE88EA}" type="sibTrans" cxnId="{FD93DD6E-278C-4FB3-83C7-8BF62B8C956B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F82ED38E-6594-4EB3-B8B3-1685CA5C5791}">
      <dgm:prSet phldrT="[Text]"/>
      <dgm:spPr/>
      <dgm:t>
        <a:bodyPr/>
        <a:lstStyle/>
        <a:p>
          <a:r>
            <a:rPr lang="en-US" dirty="0"/>
            <a:t>Refactor Tests</a:t>
          </a:r>
        </a:p>
      </dgm:t>
    </dgm:pt>
    <dgm:pt modelId="{F4E4AFD8-FA67-4777-B8F1-3BC338679298}" type="parTrans" cxnId="{3A2F481D-F34D-440B-80EF-37D23E482DFA}">
      <dgm:prSet/>
      <dgm:spPr/>
      <dgm:t>
        <a:bodyPr/>
        <a:lstStyle/>
        <a:p>
          <a:endParaRPr lang="en-US"/>
        </a:p>
      </dgm:t>
    </dgm:pt>
    <dgm:pt modelId="{0CF5618F-1D73-4EE8-8EB4-27C12ECBC2DC}" type="sibTrans" cxnId="{3A2F481D-F34D-440B-80EF-37D23E482DFA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3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3A2F481D-F34D-440B-80EF-37D23E482DFA}" srcId="{A4C91E0B-CCA0-4C04-806A-2A7222B3C004}" destId="{F82ED38E-6594-4EB3-B8B3-1685CA5C5791}" srcOrd="3" destOrd="0" parTransId="{F4E4AFD8-FA67-4777-B8F1-3BC338679298}" sibTransId="{0CF5618F-1D73-4EE8-8EB4-27C12ECBC2DC}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3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E3C4147-2EA5-4D3A-A6F1-2E4813E70369}" type="presOf" srcId="{4DED1567-7B03-420A-AAB1-3CC489A6DBA6}" destId="{4F54DC81-E16C-44E5-9A7E-BC13FDCF2817}" srcOrd="1" destOrd="2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FD93DD6E-278C-4FB3-83C7-8BF62B8C956B}" srcId="{FCCD6E6B-D040-4324-8532-73DC2FD6AC7E}" destId="{4DED1567-7B03-420A-AAB1-3CC489A6DBA6}" srcOrd="2" destOrd="0" parTransId="{5F1C7CB0-A7E7-43F6-B842-2D097F9C148D}" sibTransId="{FA23B809-B16E-43E5-9F6B-01B5EAEE88E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AE68F2AC-18C9-4A96-83B8-F0C95D94FA82}" type="presOf" srcId="{4DED1567-7B03-420A-AAB1-3CC489A6DBA6}" destId="{B48D1B6D-ECEB-4E4F-86A4-E6CEC763E07E}" srcOrd="0" destOrd="2" presId="urn:microsoft.com/office/officeart/2005/8/layout/hProcess4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3" presId="urn:microsoft.com/office/officeart/2005/8/layout/hProcess4"/>
    <dgm:cxn modelId="{B2772FC3-AE78-4F55-B81C-D35BBB4E283C}" type="presOf" srcId="{F82ED38E-6594-4EB3-B8B3-1685CA5C5791}" destId="{B40DF863-7BC5-4D3B-B369-582FAC7FBC68}" srcOrd="1" destOrd="3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BB6774CA-3F7B-49BD-8435-CC714803480F}" type="presOf" srcId="{F82ED38E-6594-4EB3-B8B3-1685CA5C5791}" destId="{BC50A76D-1802-45E2-8E87-F33A3F5CBEBD}" srcOrd="0" destOrd="3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4C2DE-ECCF-4966-95D1-AB8A332087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C2EE51-4D1B-4D69-B888-EAD1F0684D75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Verizon Business</a:t>
          </a:r>
        </a:p>
      </dgm:t>
    </dgm:pt>
    <dgm:pt modelId="{D40617F8-300A-4650-BC5D-BAA20A276907}" type="parTrans" cxnId="{E72B7052-81B2-4C30-9B35-3BED8483EDC0}">
      <dgm:prSet/>
      <dgm:spPr/>
      <dgm:t>
        <a:bodyPr/>
        <a:lstStyle/>
        <a:p>
          <a:endParaRPr lang="en-US" dirty="0"/>
        </a:p>
      </dgm:t>
    </dgm:pt>
    <dgm:pt modelId="{814DC972-0B2A-4ECA-9BF3-672F2FD2D8FE}" type="sibTrans" cxnId="{E72B7052-81B2-4C30-9B35-3BED8483EDC0}">
      <dgm:prSet/>
      <dgm:spPr/>
      <dgm:t>
        <a:bodyPr/>
        <a:lstStyle/>
        <a:p>
          <a:endParaRPr lang="en-US" dirty="0"/>
        </a:p>
      </dgm:t>
    </dgm:pt>
    <dgm:pt modelId="{3EFDDB34-A36A-415A-AED6-9509720C6E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Developer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Exceptional Innovation</a:t>
          </a:r>
        </a:p>
      </dgm:t>
    </dgm:pt>
    <dgm:pt modelId="{1E4EAD8F-2228-406C-BBD1-A0A1FF57FF93}" type="parTrans" cxnId="{FE2E7E28-A6D3-4D75-845B-C3CD6736CBEF}">
      <dgm:prSet/>
      <dgm:spPr/>
      <dgm:t>
        <a:bodyPr/>
        <a:lstStyle/>
        <a:p>
          <a:endParaRPr lang="en-US" dirty="0"/>
        </a:p>
      </dgm:t>
    </dgm:pt>
    <dgm:pt modelId="{95CEBF70-FAFD-450A-9EAD-AF9365AA95E5}" type="sibTrans" cxnId="{FE2E7E28-A6D3-4D75-845B-C3CD6736CBEF}">
      <dgm:prSet/>
      <dgm:spPr/>
      <dgm:t>
        <a:bodyPr/>
        <a:lstStyle/>
        <a:p>
          <a:endParaRPr lang="en-US" dirty="0"/>
        </a:p>
      </dgm:t>
    </dgm:pt>
    <dgm:pt modelId="{E7298819-21CD-45F9-9AED-C601DDA4CA0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Senior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TeamDynamix</a:t>
          </a:r>
        </a:p>
      </dgm:t>
    </dgm:pt>
    <dgm:pt modelId="{76EB0E76-823F-43EA-9DE2-DF55225F2EE3}" type="parTrans" cxnId="{A9620930-7FBD-44DD-A61C-2120538BA92A}">
      <dgm:prSet/>
      <dgm:spPr/>
      <dgm:t>
        <a:bodyPr/>
        <a:lstStyle/>
        <a:p>
          <a:endParaRPr lang="en-US" dirty="0"/>
        </a:p>
      </dgm:t>
    </dgm:pt>
    <dgm:pt modelId="{95A79C75-8643-4930-9333-AFDBAD79DE63}" type="sibTrans" cxnId="{A9620930-7FBD-44DD-A61C-2120538BA92A}">
      <dgm:prSet/>
      <dgm:spPr/>
      <dgm:t>
        <a:bodyPr/>
        <a:lstStyle/>
        <a:p>
          <a:endParaRPr lang="en-US" dirty="0"/>
        </a:p>
      </dgm:t>
    </dgm:pt>
    <dgm:pt modelId="{1AFDF95A-25A7-4D74-A307-3CC71EA2D35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Engineering Manager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MoveHQ</a:t>
          </a:r>
        </a:p>
      </dgm:t>
    </dgm:pt>
    <dgm:pt modelId="{B99EBE9A-0864-47EC-B29D-3CEC00B6899F}" type="parTrans" cxnId="{3542717A-FB1F-4620-887D-C0D32C0A9D67}">
      <dgm:prSet/>
      <dgm:spPr/>
      <dgm:t>
        <a:bodyPr/>
        <a:lstStyle/>
        <a:p>
          <a:endParaRPr lang="en-US" dirty="0"/>
        </a:p>
      </dgm:t>
    </dgm:pt>
    <dgm:pt modelId="{597C488B-4771-4171-B82B-73D3C1AD6D62}" type="sibTrans" cxnId="{3542717A-FB1F-4620-887D-C0D32C0A9D67}">
      <dgm:prSet/>
      <dgm:spPr/>
      <dgm:t>
        <a:bodyPr/>
        <a:lstStyle/>
        <a:p>
          <a:endParaRPr lang="en-US" dirty="0"/>
        </a:p>
      </dgm:t>
    </dgm:pt>
    <dgm:pt modelId="{F532A0D7-D5A1-468C-A9A9-8C164B71844D}" type="pres">
      <dgm:prSet presAssocID="{0064C2DE-ECCF-4966-95D1-AB8A33208736}" presName="root" presStyleCnt="0">
        <dgm:presLayoutVars>
          <dgm:dir/>
          <dgm:resizeHandles val="exact"/>
        </dgm:presLayoutVars>
      </dgm:prSet>
      <dgm:spPr/>
    </dgm:pt>
    <dgm:pt modelId="{0A185FC4-8178-4796-8524-817B65F5F892}" type="pres">
      <dgm:prSet presAssocID="{7FC2EE51-4D1B-4D69-B888-EAD1F0684D75}" presName="compNode" presStyleCnt="0"/>
      <dgm:spPr/>
    </dgm:pt>
    <dgm:pt modelId="{A9F00646-5DFA-4D3B-968D-4DE17E619592}" type="pres">
      <dgm:prSet presAssocID="{7FC2EE51-4D1B-4D69-B888-EAD1F0684D75}" presName="iconBgRect" presStyleLbl="bgShp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AE12D2F-1DEB-4943-A5F8-DEEAA0651679}" type="pres">
      <dgm:prSet presAssocID="{7FC2EE51-4D1B-4D69-B888-EAD1F0684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C3F002A-50EA-4409-BFC4-BA193AE19510}" type="pres">
      <dgm:prSet presAssocID="{7FC2EE51-4D1B-4D69-B888-EAD1F0684D75}" presName="spaceRect" presStyleCnt="0"/>
      <dgm:spPr/>
    </dgm:pt>
    <dgm:pt modelId="{DA376F62-82C3-441F-9968-A72D88F6E89B}" type="pres">
      <dgm:prSet presAssocID="{7FC2EE51-4D1B-4D69-B888-EAD1F0684D75}" presName="textRect" presStyleLbl="revTx" presStyleIdx="0" presStyleCnt="4">
        <dgm:presLayoutVars>
          <dgm:chMax val="1"/>
          <dgm:chPref val="1"/>
        </dgm:presLayoutVars>
      </dgm:prSet>
      <dgm:spPr/>
    </dgm:pt>
    <dgm:pt modelId="{DCEDD9FF-909C-4CED-BDDC-3A825E631960}" type="pres">
      <dgm:prSet presAssocID="{814DC972-0B2A-4ECA-9BF3-672F2FD2D8FE}" presName="sibTrans" presStyleCnt="0"/>
      <dgm:spPr/>
    </dgm:pt>
    <dgm:pt modelId="{D28020C6-71C4-4E05-9F1E-9733BBB53464}" type="pres">
      <dgm:prSet presAssocID="{3EFDDB34-A36A-415A-AED6-9509720C6E77}" presName="compNode" presStyleCnt="0"/>
      <dgm:spPr/>
    </dgm:pt>
    <dgm:pt modelId="{ADF3D3A5-34E1-4A79-BFBB-5C3977CFD176}" type="pres">
      <dgm:prSet presAssocID="{3EFDDB34-A36A-415A-AED6-9509720C6E77}" presName="iconBgRect" presStyleLbl="bgShp" presStyleIdx="1" presStyleCnt="4"/>
      <dgm:spPr>
        <a:solidFill>
          <a:schemeClr val="accent4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057B881-4781-4D7A-81B8-2907D19B627C}" type="pres">
      <dgm:prSet presAssocID="{3EFDDB34-A36A-415A-AED6-9509720C6E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A818CED-13B5-472D-9A37-47AF66497CEA}" type="pres">
      <dgm:prSet presAssocID="{3EFDDB34-A36A-415A-AED6-9509720C6E77}" presName="spaceRect" presStyleCnt="0"/>
      <dgm:spPr/>
    </dgm:pt>
    <dgm:pt modelId="{D6F5C22C-5CC9-4A2F-B140-A1DA0455F389}" type="pres">
      <dgm:prSet presAssocID="{3EFDDB34-A36A-415A-AED6-9509720C6E77}" presName="textRect" presStyleLbl="revTx" presStyleIdx="1" presStyleCnt="4">
        <dgm:presLayoutVars>
          <dgm:chMax val="1"/>
          <dgm:chPref val="1"/>
        </dgm:presLayoutVars>
      </dgm:prSet>
      <dgm:spPr/>
    </dgm:pt>
    <dgm:pt modelId="{1343354B-DB1F-48C9-9434-937EE9E8CD1D}" type="pres">
      <dgm:prSet presAssocID="{95CEBF70-FAFD-450A-9EAD-AF9365AA95E5}" presName="sibTrans" presStyleCnt="0"/>
      <dgm:spPr/>
    </dgm:pt>
    <dgm:pt modelId="{89A0A759-8A02-4C1D-8E98-C4FDF2304A49}" type="pres">
      <dgm:prSet presAssocID="{E7298819-21CD-45F9-9AED-C601DDA4CA0A}" presName="compNode" presStyleCnt="0"/>
      <dgm:spPr/>
    </dgm:pt>
    <dgm:pt modelId="{A5A86D51-C858-4596-9B68-08E298049405}" type="pres">
      <dgm:prSet presAssocID="{E7298819-21CD-45F9-9AED-C601DDA4CA0A}" presName="iconBgRect" presStyleLbl="bgShp" presStyleIdx="2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98C7D53-7AB9-4488-9B6E-043B89AE27DD}" type="pres">
      <dgm:prSet presAssocID="{E7298819-21CD-45F9-9AED-C601DDA4CA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27733C3-94D4-40C0-BFAA-6CB46CCA435E}" type="pres">
      <dgm:prSet presAssocID="{E7298819-21CD-45F9-9AED-C601DDA4CA0A}" presName="spaceRect" presStyleCnt="0"/>
      <dgm:spPr/>
    </dgm:pt>
    <dgm:pt modelId="{82444B6E-144F-4DEE-9297-9155EC20DFF4}" type="pres">
      <dgm:prSet presAssocID="{E7298819-21CD-45F9-9AED-C601DDA4CA0A}" presName="textRect" presStyleLbl="revTx" presStyleIdx="2" presStyleCnt="4">
        <dgm:presLayoutVars>
          <dgm:chMax val="1"/>
          <dgm:chPref val="1"/>
        </dgm:presLayoutVars>
      </dgm:prSet>
      <dgm:spPr/>
    </dgm:pt>
    <dgm:pt modelId="{8F123BF4-282A-4B39-B139-4A03B51EA977}" type="pres">
      <dgm:prSet presAssocID="{95A79C75-8643-4930-9333-AFDBAD79DE63}" presName="sibTrans" presStyleCnt="0"/>
      <dgm:spPr/>
    </dgm:pt>
    <dgm:pt modelId="{9B6FAFC7-95B7-482F-A273-5EE3E2C8A06D}" type="pres">
      <dgm:prSet presAssocID="{1AFDF95A-25A7-4D74-A307-3CC71EA2D357}" presName="compNode" presStyleCnt="0"/>
      <dgm:spPr/>
    </dgm:pt>
    <dgm:pt modelId="{3C6EC371-DFA6-4353-809B-336204589BB8}" type="pres">
      <dgm:prSet presAssocID="{1AFDF95A-25A7-4D74-A307-3CC71EA2D357}" presName="iconBgRect" presStyleLbl="bgShp" presStyleIdx="3" presStyleCnt="4"/>
      <dgm:spPr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61A47EE-1303-4DE8-9EFD-21278006BCB1}" type="pres">
      <dgm:prSet presAssocID="{1AFDF95A-25A7-4D74-A307-3CC71EA2D3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55800A2-6F6B-4653-BB82-5EE33BF88714}" type="pres">
      <dgm:prSet presAssocID="{1AFDF95A-25A7-4D74-A307-3CC71EA2D357}" presName="spaceRect" presStyleCnt="0"/>
      <dgm:spPr/>
    </dgm:pt>
    <dgm:pt modelId="{8F757E53-D7A8-4BF4-9781-99372C4F21DE}" type="pres">
      <dgm:prSet presAssocID="{1AFDF95A-25A7-4D74-A307-3CC71EA2D3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40F009-7A26-4C11-8868-371332CE912E}" type="presOf" srcId="{3EFDDB34-A36A-415A-AED6-9509720C6E77}" destId="{D6F5C22C-5CC9-4A2F-B140-A1DA0455F389}" srcOrd="0" destOrd="0" presId="urn:microsoft.com/office/officeart/2018/5/layout/IconCircleLabelList"/>
    <dgm:cxn modelId="{FE2E7E28-A6D3-4D75-845B-C3CD6736CBEF}" srcId="{0064C2DE-ECCF-4966-95D1-AB8A33208736}" destId="{3EFDDB34-A36A-415A-AED6-9509720C6E77}" srcOrd="1" destOrd="0" parTransId="{1E4EAD8F-2228-406C-BBD1-A0A1FF57FF93}" sibTransId="{95CEBF70-FAFD-450A-9EAD-AF9365AA95E5}"/>
    <dgm:cxn modelId="{F206AB28-1FE2-41A9-8D41-EFDA05477BD3}" type="presOf" srcId="{E7298819-21CD-45F9-9AED-C601DDA4CA0A}" destId="{82444B6E-144F-4DEE-9297-9155EC20DFF4}" srcOrd="0" destOrd="0" presId="urn:microsoft.com/office/officeart/2018/5/layout/IconCircleLabelList"/>
    <dgm:cxn modelId="{A9620930-7FBD-44DD-A61C-2120538BA92A}" srcId="{0064C2DE-ECCF-4966-95D1-AB8A33208736}" destId="{E7298819-21CD-45F9-9AED-C601DDA4CA0A}" srcOrd="2" destOrd="0" parTransId="{76EB0E76-823F-43EA-9DE2-DF55225F2EE3}" sibTransId="{95A79C75-8643-4930-9333-AFDBAD79DE63}"/>
    <dgm:cxn modelId="{1A268735-E6C4-4ECA-B738-14C795DD947F}" type="presOf" srcId="{0064C2DE-ECCF-4966-95D1-AB8A33208736}" destId="{F532A0D7-D5A1-468C-A9A9-8C164B71844D}" srcOrd="0" destOrd="0" presId="urn:microsoft.com/office/officeart/2018/5/layout/IconCircleLabelList"/>
    <dgm:cxn modelId="{E72B7052-81B2-4C30-9B35-3BED8483EDC0}" srcId="{0064C2DE-ECCF-4966-95D1-AB8A33208736}" destId="{7FC2EE51-4D1B-4D69-B888-EAD1F0684D75}" srcOrd="0" destOrd="0" parTransId="{D40617F8-300A-4650-BC5D-BAA20A276907}" sibTransId="{814DC972-0B2A-4ECA-9BF3-672F2FD2D8FE}"/>
    <dgm:cxn modelId="{FD16F057-65E0-405C-9017-E92DEEE221B2}" type="presOf" srcId="{1AFDF95A-25A7-4D74-A307-3CC71EA2D357}" destId="{8F757E53-D7A8-4BF4-9781-99372C4F21DE}" srcOrd="0" destOrd="0" presId="urn:microsoft.com/office/officeart/2018/5/layout/IconCircleLabelList"/>
    <dgm:cxn modelId="{F23C8079-7933-41E4-AF4D-6A35625F6FC8}" type="presOf" srcId="{7FC2EE51-4D1B-4D69-B888-EAD1F0684D75}" destId="{DA376F62-82C3-441F-9968-A72D88F6E89B}" srcOrd="0" destOrd="0" presId="urn:microsoft.com/office/officeart/2018/5/layout/IconCircleLabelList"/>
    <dgm:cxn modelId="{3542717A-FB1F-4620-887D-C0D32C0A9D67}" srcId="{0064C2DE-ECCF-4966-95D1-AB8A33208736}" destId="{1AFDF95A-25A7-4D74-A307-3CC71EA2D357}" srcOrd="3" destOrd="0" parTransId="{B99EBE9A-0864-47EC-B29D-3CEC00B6899F}" sibTransId="{597C488B-4771-4171-B82B-73D3C1AD6D62}"/>
    <dgm:cxn modelId="{A323B7D4-B8A7-48D7-B289-BCF452AE6F60}" type="presParOf" srcId="{F532A0D7-D5A1-468C-A9A9-8C164B71844D}" destId="{0A185FC4-8178-4796-8524-817B65F5F892}" srcOrd="0" destOrd="0" presId="urn:microsoft.com/office/officeart/2018/5/layout/IconCircleLabelList"/>
    <dgm:cxn modelId="{78F2BB5A-B8A0-4088-9ABE-C0D9D26C2BCA}" type="presParOf" srcId="{0A185FC4-8178-4796-8524-817B65F5F892}" destId="{A9F00646-5DFA-4D3B-968D-4DE17E619592}" srcOrd="0" destOrd="0" presId="urn:microsoft.com/office/officeart/2018/5/layout/IconCircleLabelList"/>
    <dgm:cxn modelId="{35DA34CF-175E-4306-94E8-08AF3176D31A}" type="presParOf" srcId="{0A185FC4-8178-4796-8524-817B65F5F892}" destId="{0AE12D2F-1DEB-4943-A5F8-DEEAA0651679}" srcOrd="1" destOrd="0" presId="urn:microsoft.com/office/officeart/2018/5/layout/IconCircleLabelList"/>
    <dgm:cxn modelId="{140DF3F8-B774-4C95-A18C-9839A99623E7}" type="presParOf" srcId="{0A185FC4-8178-4796-8524-817B65F5F892}" destId="{FC3F002A-50EA-4409-BFC4-BA193AE19510}" srcOrd="2" destOrd="0" presId="urn:microsoft.com/office/officeart/2018/5/layout/IconCircleLabelList"/>
    <dgm:cxn modelId="{FC3A5368-9B40-44FB-B813-BD65F6AE40F8}" type="presParOf" srcId="{0A185FC4-8178-4796-8524-817B65F5F892}" destId="{DA376F62-82C3-441F-9968-A72D88F6E89B}" srcOrd="3" destOrd="0" presId="urn:microsoft.com/office/officeart/2018/5/layout/IconCircleLabelList"/>
    <dgm:cxn modelId="{8587DC92-51BB-4A1F-B886-051F75854053}" type="presParOf" srcId="{F532A0D7-D5A1-468C-A9A9-8C164B71844D}" destId="{DCEDD9FF-909C-4CED-BDDC-3A825E631960}" srcOrd="1" destOrd="0" presId="urn:microsoft.com/office/officeart/2018/5/layout/IconCircleLabelList"/>
    <dgm:cxn modelId="{28744796-1E78-4EB6-86EC-8EA1B77EEE36}" type="presParOf" srcId="{F532A0D7-D5A1-468C-A9A9-8C164B71844D}" destId="{D28020C6-71C4-4E05-9F1E-9733BBB53464}" srcOrd="2" destOrd="0" presId="urn:microsoft.com/office/officeart/2018/5/layout/IconCircleLabelList"/>
    <dgm:cxn modelId="{0EA137D7-7DEF-4A97-978C-6BCAEA6C03CC}" type="presParOf" srcId="{D28020C6-71C4-4E05-9F1E-9733BBB53464}" destId="{ADF3D3A5-34E1-4A79-BFBB-5C3977CFD176}" srcOrd="0" destOrd="0" presId="urn:microsoft.com/office/officeart/2018/5/layout/IconCircleLabelList"/>
    <dgm:cxn modelId="{9B58EC73-F4A6-4301-B590-E2FA8FD4827C}" type="presParOf" srcId="{D28020C6-71C4-4E05-9F1E-9733BBB53464}" destId="{4057B881-4781-4D7A-81B8-2907D19B627C}" srcOrd="1" destOrd="0" presId="urn:microsoft.com/office/officeart/2018/5/layout/IconCircleLabelList"/>
    <dgm:cxn modelId="{73F1B17A-15A3-4086-818C-87EC41A84F82}" type="presParOf" srcId="{D28020C6-71C4-4E05-9F1E-9733BBB53464}" destId="{AA818CED-13B5-472D-9A37-47AF66497CEA}" srcOrd="2" destOrd="0" presId="urn:microsoft.com/office/officeart/2018/5/layout/IconCircleLabelList"/>
    <dgm:cxn modelId="{67550C12-C02E-4515-A02F-CDFD2F5267F6}" type="presParOf" srcId="{D28020C6-71C4-4E05-9F1E-9733BBB53464}" destId="{D6F5C22C-5CC9-4A2F-B140-A1DA0455F389}" srcOrd="3" destOrd="0" presId="urn:microsoft.com/office/officeart/2018/5/layout/IconCircleLabelList"/>
    <dgm:cxn modelId="{EDE791E3-91C1-4AF8-A440-0ACAD0F75CEF}" type="presParOf" srcId="{F532A0D7-D5A1-468C-A9A9-8C164B71844D}" destId="{1343354B-DB1F-48C9-9434-937EE9E8CD1D}" srcOrd="3" destOrd="0" presId="urn:microsoft.com/office/officeart/2018/5/layout/IconCircleLabelList"/>
    <dgm:cxn modelId="{B4B6D089-D14F-4019-B1D5-37D599A5E1CC}" type="presParOf" srcId="{F532A0D7-D5A1-468C-A9A9-8C164B71844D}" destId="{89A0A759-8A02-4C1D-8E98-C4FDF2304A49}" srcOrd="4" destOrd="0" presId="urn:microsoft.com/office/officeart/2018/5/layout/IconCircleLabelList"/>
    <dgm:cxn modelId="{BCB51842-A082-4CBD-AF14-3B82A1966A35}" type="presParOf" srcId="{89A0A759-8A02-4C1D-8E98-C4FDF2304A49}" destId="{A5A86D51-C858-4596-9B68-08E298049405}" srcOrd="0" destOrd="0" presId="urn:microsoft.com/office/officeart/2018/5/layout/IconCircleLabelList"/>
    <dgm:cxn modelId="{FF00A87B-2747-43E3-8A1D-7E7D4ECE4E3A}" type="presParOf" srcId="{89A0A759-8A02-4C1D-8E98-C4FDF2304A49}" destId="{598C7D53-7AB9-4488-9B6E-043B89AE27DD}" srcOrd="1" destOrd="0" presId="urn:microsoft.com/office/officeart/2018/5/layout/IconCircleLabelList"/>
    <dgm:cxn modelId="{EAD8E4E9-54E7-49D3-A47A-98E0CF141475}" type="presParOf" srcId="{89A0A759-8A02-4C1D-8E98-C4FDF2304A49}" destId="{C27733C3-94D4-40C0-BFAA-6CB46CCA435E}" srcOrd="2" destOrd="0" presId="urn:microsoft.com/office/officeart/2018/5/layout/IconCircleLabelList"/>
    <dgm:cxn modelId="{E1D56313-78C7-4EB8-B654-E944E670988F}" type="presParOf" srcId="{89A0A759-8A02-4C1D-8E98-C4FDF2304A49}" destId="{82444B6E-144F-4DEE-9297-9155EC20DFF4}" srcOrd="3" destOrd="0" presId="urn:microsoft.com/office/officeart/2018/5/layout/IconCircleLabelList"/>
    <dgm:cxn modelId="{CA69FB67-120D-4722-A5F7-695A0D530904}" type="presParOf" srcId="{F532A0D7-D5A1-468C-A9A9-8C164B71844D}" destId="{8F123BF4-282A-4B39-B139-4A03B51EA977}" srcOrd="5" destOrd="0" presId="urn:microsoft.com/office/officeart/2018/5/layout/IconCircleLabelList"/>
    <dgm:cxn modelId="{DB110F7D-1821-4F2B-8952-278EB8364F4B}" type="presParOf" srcId="{F532A0D7-D5A1-468C-A9A9-8C164B71844D}" destId="{9B6FAFC7-95B7-482F-A273-5EE3E2C8A06D}" srcOrd="6" destOrd="0" presId="urn:microsoft.com/office/officeart/2018/5/layout/IconCircleLabelList"/>
    <dgm:cxn modelId="{89E02D49-2564-4911-9500-C3F9EDFBB33D}" type="presParOf" srcId="{9B6FAFC7-95B7-482F-A273-5EE3E2C8A06D}" destId="{3C6EC371-DFA6-4353-809B-336204589BB8}" srcOrd="0" destOrd="0" presId="urn:microsoft.com/office/officeart/2018/5/layout/IconCircleLabelList"/>
    <dgm:cxn modelId="{0E2D8954-3601-46EB-B413-CECD3D65DAAA}" type="presParOf" srcId="{9B6FAFC7-95B7-482F-A273-5EE3E2C8A06D}" destId="{D61A47EE-1303-4DE8-9EFD-21278006BCB1}" srcOrd="1" destOrd="0" presId="urn:microsoft.com/office/officeart/2018/5/layout/IconCircleLabelList"/>
    <dgm:cxn modelId="{1CA50AF5-95D4-4EA1-98F5-6245F8B24CFB}" type="presParOf" srcId="{9B6FAFC7-95B7-482F-A273-5EE3E2C8A06D}" destId="{755800A2-6F6B-4653-BB82-5EE33BF88714}" srcOrd="2" destOrd="0" presId="urn:microsoft.com/office/officeart/2018/5/layout/IconCircleLabelList"/>
    <dgm:cxn modelId="{84F0C0C4-AC87-4B89-98D8-52039B6A78B8}" type="presParOf" srcId="{9B6FAFC7-95B7-482F-A273-5EE3E2C8A06D}" destId="{8F757E53-D7A8-4BF4-9781-99372C4F21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.NET Libraries useful for improving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 for Improving Quality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21854DBB-967E-4235-90C0-2BA1EA8C9392}">
      <dgm:prSet/>
      <dgm:spPr/>
      <dgm:t>
        <a:bodyPr/>
        <a:lstStyle/>
        <a:p>
          <a:r>
            <a:rPr lang="en-US" dirty="0"/>
            <a:t>Conclusion</a:t>
          </a:r>
          <a:br>
            <a:rPr lang="en-US" dirty="0"/>
          </a:br>
          <a:r>
            <a:rPr lang="en-US" dirty="0"/>
            <a:t>Q&amp;A</a:t>
          </a:r>
          <a:br>
            <a:rPr lang="en-US" dirty="0"/>
          </a:br>
          <a:r>
            <a:rPr lang="en-US" dirty="0"/>
            <a:t>Community Ideas</a:t>
          </a:r>
        </a:p>
      </dgm:t>
    </dgm:pt>
    <dgm:pt modelId="{29062916-ACFE-4DD6-84E7-EACA4575C7CB}" type="parTrans" cxnId="{5954897E-DFFA-443A-AC3A-8E8DBA37BEA5}">
      <dgm:prSet/>
      <dgm:spPr/>
      <dgm:t>
        <a:bodyPr/>
        <a:lstStyle/>
        <a:p>
          <a:endParaRPr lang="en-US"/>
        </a:p>
      </dgm:t>
    </dgm:pt>
    <dgm:pt modelId="{24CE5A32-FFD3-4397-A268-FEB057A90DA5}" type="sibTrans" cxnId="{5954897E-DFFA-443A-AC3A-8E8DBA37BEA5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41D9764F-CBD2-47C7-B861-27DC07BFF2CC}" type="pres">
      <dgm:prSet presAssocID="{52F31FEF-6935-41C4-BDB8-BBCCF11150AC}" presName="compositeA" presStyleCnt="0"/>
      <dgm:spPr/>
    </dgm:pt>
    <dgm:pt modelId="{EF678159-7EB7-4B6C-BA70-3D41669EFA6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085DB161-EB9F-41BB-B94C-08462AD70DD0}" type="pres">
      <dgm:prSet presAssocID="{52F31FEF-6935-41C4-BDB8-BBCCF11150AC}" presName="circleA" presStyleLbl="node1" presStyleIdx="2" presStyleCnt="4"/>
      <dgm:spPr/>
    </dgm:pt>
    <dgm:pt modelId="{51A7A14D-42A9-46E9-A6C8-294ED623A076}" type="pres">
      <dgm:prSet presAssocID="{52F31FEF-6935-41C4-BDB8-BBCCF11150AC}" presName="spaceA" presStyleCnt="0"/>
      <dgm:spPr/>
    </dgm:pt>
    <dgm:pt modelId="{F8D11624-DEE4-479B-B4D0-7B86131B5C7E}" type="pres">
      <dgm:prSet presAssocID="{4031D8A0-F06A-46C5-AC5A-CF2F0606F2B9}" presName="space" presStyleCnt="0"/>
      <dgm:spPr/>
    </dgm:pt>
    <dgm:pt modelId="{7959B9CC-0CA8-4A87-AA11-FA6C496A1CA2}" type="pres">
      <dgm:prSet presAssocID="{21854DBB-967E-4235-90C0-2BA1EA8C9392}" presName="compositeB" presStyleCnt="0"/>
      <dgm:spPr/>
    </dgm:pt>
    <dgm:pt modelId="{DEB4531F-8B78-4DB4-BECC-86862EF1BA1E}" type="pres">
      <dgm:prSet presAssocID="{21854DBB-967E-4235-90C0-2BA1EA8C9392}" presName="textB" presStyleLbl="revTx" presStyleIdx="3" presStyleCnt="4">
        <dgm:presLayoutVars>
          <dgm:bulletEnabled val="1"/>
        </dgm:presLayoutVars>
      </dgm:prSet>
      <dgm:spPr/>
    </dgm:pt>
    <dgm:pt modelId="{F279DAB3-0F3C-4EAB-AF2E-9F5AA61A4487}" type="pres">
      <dgm:prSet presAssocID="{21854DBB-967E-4235-90C0-2BA1EA8C9392}" presName="circleB" presStyleLbl="node1" presStyleIdx="3" presStyleCnt="4"/>
      <dgm:spPr/>
    </dgm:pt>
    <dgm:pt modelId="{E144962D-86A9-4C63-9726-4E2564E48DC2}" type="pres">
      <dgm:prSet presAssocID="{21854DBB-967E-4235-90C0-2BA1EA8C9392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5954897E-DFFA-443A-AC3A-8E8DBA37BEA5}" srcId="{472A7C2B-11D2-4463-BBEA-277B420C6AAA}" destId="{21854DBB-967E-4235-90C0-2BA1EA8C9392}" srcOrd="3" destOrd="0" parTransId="{29062916-ACFE-4DD6-84E7-EACA4575C7CB}" sibTransId="{24CE5A32-FFD3-4397-A268-FEB057A90DA5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6037999B-4436-4080-9F09-99DD386B0E02}" type="presOf" srcId="{21854DBB-967E-4235-90C0-2BA1EA8C9392}" destId="{DEB4531F-8B78-4DB4-BECC-86862EF1BA1E}" srcOrd="0" destOrd="0" presId="urn:microsoft.com/office/officeart/2005/8/layout/hProcess11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3D3649F8-A3DD-4017-B6BF-FCF1CF7A1666}" type="presOf" srcId="{52F31FEF-6935-41C4-BDB8-BBCCF11150AC}" destId="{EF678159-7EB7-4B6C-BA70-3D41669EFA65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67272769-8928-4E9C-BAB6-968170C1E1E0}" type="presParOf" srcId="{025960E8-2F87-4939-B1E2-FE762426278E}" destId="{41D9764F-CBD2-47C7-B861-27DC07BFF2CC}" srcOrd="4" destOrd="0" presId="urn:microsoft.com/office/officeart/2005/8/layout/hProcess11"/>
    <dgm:cxn modelId="{510B47AF-3333-4D7B-8893-94785AAF5E3C}" type="presParOf" srcId="{41D9764F-CBD2-47C7-B861-27DC07BFF2CC}" destId="{EF678159-7EB7-4B6C-BA70-3D41669EFA65}" srcOrd="0" destOrd="0" presId="urn:microsoft.com/office/officeart/2005/8/layout/hProcess11"/>
    <dgm:cxn modelId="{27A19375-0B3D-4C4A-A6AD-97141CA8FD7C}" type="presParOf" srcId="{41D9764F-CBD2-47C7-B861-27DC07BFF2CC}" destId="{085DB161-EB9F-41BB-B94C-08462AD70DD0}" srcOrd="1" destOrd="0" presId="urn:microsoft.com/office/officeart/2005/8/layout/hProcess11"/>
    <dgm:cxn modelId="{BD47C83C-A1A1-4C17-A598-EE9913D1CEAA}" type="presParOf" srcId="{41D9764F-CBD2-47C7-B861-27DC07BFF2CC}" destId="{51A7A14D-42A9-46E9-A6C8-294ED623A076}" srcOrd="2" destOrd="0" presId="urn:microsoft.com/office/officeart/2005/8/layout/hProcess11"/>
    <dgm:cxn modelId="{7AB5696C-69ED-4F17-BE52-AFF090C42281}" type="presParOf" srcId="{025960E8-2F87-4939-B1E2-FE762426278E}" destId="{F8D11624-DEE4-479B-B4D0-7B86131B5C7E}" srcOrd="5" destOrd="0" presId="urn:microsoft.com/office/officeart/2005/8/layout/hProcess11"/>
    <dgm:cxn modelId="{A922982A-8FAF-455A-9B7D-8BA1D31CED7A}" type="presParOf" srcId="{025960E8-2F87-4939-B1E2-FE762426278E}" destId="{7959B9CC-0CA8-4A87-AA11-FA6C496A1CA2}" srcOrd="6" destOrd="0" presId="urn:microsoft.com/office/officeart/2005/8/layout/hProcess11"/>
    <dgm:cxn modelId="{EDD06D6E-F80D-46B3-AD79-1F6F449F4183}" type="presParOf" srcId="{7959B9CC-0CA8-4A87-AA11-FA6C496A1CA2}" destId="{DEB4531F-8B78-4DB4-BECC-86862EF1BA1E}" srcOrd="0" destOrd="0" presId="urn:microsoft.com/office/officeart/2005/8/layout/hProcess11"/>
    <dgm:cxn modelId="{9628846E-3941-4EF1-9FEC-384AB7330873}" type="presParOf" srcId="{7959B9CC-0CA8-4A87-AA11-FA6C496A1CA2}" destId="{F279DAB3-0F3C-4EAB-AF2E-9F5AA61A4487}" srcOrd="1" destOrd="0" presId="urn:microsoft.com/office/officeart/2005/8/layout/hProcess11"/>
    <dgm:cxn modelId="{0BFD34A7-3FEF-44C1-B003-6810A5461BB4}" type="presParOf" srcId="{7959B9CC-0CA8-4A87-AA11-FA6C496A1CA2}" destId="{E144962D-86A9-4C63-9726-4E2564E48DC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CBDCC3-4232-44B9-A7F8-892060149580}" type="doc">
      <dgm:prSet loTypeId="urn:microsoft.com/office/officeart/2005/8/layout/pyramid1" loCatId="pyramid" qsTypeId="urn:microsoft.com/office/officeart/2005/8/quickstyle/3d5" qsCatId="3D" csTypeId="urn:microsoft.com/office/officeart/2005/8/colors/accent4_5" csCatId="accent4" phldr="1"/>
      <dgm:spPr>
        <a:scene3d>
          <a:camera prst="isometricOffAxis2Left" zoom="95000">
            <a:rot lat="0" lon="1560000" rev="0"/>
          </a:camera>
          <a:lightRig rig="flat" dir="t"/>
        </a:scene3d>
      </dgm:spPr>
    </dgm:pt>
    <dgm:pt modelId="{74F4D299-EA00-42DF-9403-5D4F4F73CAA1}">
      <dgm:prSet phldrT="[Text]" custT="1"/>
      <dgm:spPr/>
      <dgm:t>
        <a:bodyPr/>
        <a:lstStyle/>
        <a:p>
          <a:r>
            <a:rPr lang="en-US" sz="2000" dirty="0"/>
            <a:t>Integration Tests</a:t>
          </a:r>
        </a:p>
      </dgm:t>
    </dgm:pt>
    <dgm:pt modelId="{CAD8212E-DDDE-481B-B7BC-4D5224304A2E}" type="parTrans" cxnId="{1E6906A1-FD68-4372-B932-0DA67A84252D}">
      <dgm:prSet/>
      <dgm:spPr/>
      <dgm:t>
        <a:bodyPr/>
        <a:lstStyle/>
        <a:p>
          <a:endParaRPr lang="en-US" sz="2000"/>
        </a:p>
      </dgm:t>
    </dgm:pt>
    <dgm:pt modelId="{F4606EFF-4B04-4002-8C55-3711D73F986D}" type="sibTrans" cxnId="{1E6906A1-FD68-4372-B932-0DA67A84252D}">
      <dgm:prSet/>
      <dgm:spPr/>
      <dgm:t>
        <a:bodyPr/>
        <a:lstStyle/>
        <a:p>
          <a:endParaRPr lang="en-US" sz="2000"/>
        </a:p>
      </dgm:t>
    </dgm:pt>
    <dgm:pt modelId="{78B0DF99-8A83-4BE0-B7E0-8BCC5F140C63}">
      <dgm:prSet phldrT="[Text]" custT="1"/>
      <dgm:spPr/>
      <dgm:t>
        <a:bodyPr/>
        <a:lstStyle/>
        <a:p>
          <a:r>
            <a:rPr lang="en-US" sz="2000" dirty="0"/>
            <a:t>Manual</a:t>
          </a:r>
        </a:p>
      </dgm:t>
    </dgm:pt>
    <dgm:pt modelId="{A2CFA7CC-4CB2-45B4-819D-73315E09A8D4}" type="parTrans" cxnId="{90D05F68-B723-4616-9303-1E30A99F61AC}">
      <dgm:prSet/>
      <dgm:spPr/>
      <dgm:t>
        <a:bodyPr/>
        <a:lstStyle/>
        <a:p>
          <a:endParaRPr lang="en-US" sz="2000"/>
        </a:p>
      </dgm:t>
    </dgm:pt>
    <dgm:pt modelId="{5DFF4E4C-A3A3-4754-8CBD-ACEBFBF73B04}" type="sibTrans" cxnId="{90D05F68-B723-4616-9303-1E30A99F61AC}">
      <dgm:prSet/>
      <dgm:spPr/>
      <dgm:t>
        <a:bodyPr/>
        <a:lstStyle/>
        <a:p>
          <a:endParaRPr lang="en-US" sz="2000"/>
        </a:p>
      </dgm:t>
    </dgm:pt>
    <dgm:pt modelId="{BC53DFC2-8309-4DD4-A54F-6DD0E96FAB2E}">
      <dgm:prSet phldrT="[Text]" custT="1"/>
      <dgm:spPr/>
      <dgm:t>
        <a:bodyPr/>
        <a:lstStyle/>
        <a:p>
          <a:r>
            <a:rPr lang="en-US" sz="2000" dirty="0"/>
            <a:t>Unit / Component Tests</a:t>
          </a:r>
        </a:p>
      </dgm:t>
    </dgm:pt>
    <dgm:pt modelId="{5F68768C-5EA5-433C-861B-3F55E43633AC}" type="parTrans" cxnId="{23724E3E-C10D-465B-A045-2A82DD938347}">
      <dgm:prSet/>
      <dgm:spPr/>
      <dgm:t>
        <a:bodyPr/>
        <a:lstStyle/>
        <a:p>
          <a:endParaRPr lang="en-US" sz="2000"/>
        </a:p>
      </dgm:t>
    </dgm:pt>
    <dgm:pt modelId="{2AAAD3F8-495D-4B08-886C-17A1CB2DEBDE}" type="sibTrans" cxnId="{23724E3E-C10D-465B-A045-2A82DD938347}">
      <dgm:prSet/>
      <dgm:spPr/>
      <dgm:t>
        <a:bodyPr/>
        <a:lstStyle/>
        <a:p>
          <a:endParaRPr lang="en-US" sz="2000"/>
        </a:p>
      </dgm:t>
    </dgm:pt>
    <dgm:pt modelId="{8723173D-38A5-4DF2-899B-ED5D9D2BF5F6}">
      <dgm:prSet phldrT="[Text]" custT="1"/>
      <dgm:spPr/>
      <dgm:t>
        <a:bodyPr/>
        <a:lstStyle/>
        <a:p>
          <a:r>
            <a:rPr lang="en-US" sz="2000" dirty="0"/>
            <a:t>UI Automation</a:t>
          </a:r>
        </a:p>
      </dgm:t>
    </dgm:pt>
    <dgm:pt modelId="{124AE9CE-7270-474C-8D69-B666B9BC54FA}" type="parTrans" cxnId="{70B24877-402A-42F4-A94E-E10AA2B908FD}">
      <dgm:prSet/>
      <dgm:spPr/>
      <dgm:t>
        <a:bodyPr/>
        <a:lstStyle/>
        <a:p>
          <a:endParaRPr lang="en-US" sz="2000"/>
        </a:p>
      </dgm:t>
    </dgm:pt>
    <dgm:pt modelId="{39E9AB43-66DC-4CA2-AF67-62655B266928}" type="sibTrans" cxnId="{70B24877-402A-42F4-A94E-E10AA2B908FD}">
      <dgm:prSet/>
      <dgm:spPr/>
      <dgm:t>
        <a:bodyPr/>
        <a:lstStyle/>
        <a:p>
          <a:endParaRPr lang="en-US" sz="2000"/>
        </a:p>
      </dgm:t>
    </dgm:pt>
    <dgm:pt modelId="{751FF3FA-02F3-4437-AA95-3515FF8098AA}">
      <dgm:prSet phldrT="[Text]" custT="1"/>
      <dgm:spPr/>
      <dgm:t>
        <a:bodyPr/>
        <a:lstStyle/>
        <a:p>
          <a:r>
            <a:rPr lang="en-US" sz="2000" dirty="0"/>
            <a:t>Exploratory</a:t>
          </a:r>
        </a:p>
      </dgm:t>
    </dgm:pt>
    <dgm:pt modelId="{BE9C7191-B79C-4C6B-8048-6EBFC52195E4}" type="parTrans" cxnId="{0813FA6E-3EC0-4EC6-9503-9D7631A649E7}">
      <dgm:prSet/>
      <dgm:spPr/>
      <dgm:t>
        <a:bodyPr/>
        <a:lstStyle/>
        <a:p>
          <a:endParaRPr lang="en-US" sz="2000"/>
        </a:p>
      </dgm:t>
    </dgm:pt>
    <dgm:pt modelId="{9FC7AC38-AA29-4CB1-B51C-C49CEB824443}" type="sibTrans" cxnId="{0813FA6E-3EC0-4EC6-9503-9D7631A649E7}">
      <dgm:prSet/>
      <dgm:spPr/>
      <dgm:t>
        <a:bodyPr/>
        <a:lstStyle/>
        <a:p>
          <a:endParaRPr lang="en-US" sz="2000"/>
        </a:p>
      </dgm:t>
    </dgm:pt>
    <dgm:pt modelId="{A0365616-6842-470E-BB21-80849EADED9E}" type="pres">
      <dgm:prSet presAssocID="{09CBDCC3-4232-44B9-A7F8-892060149580}" presName="Name0" presStyleCnt="0">
        <dgm:presLayoutVars>
          <dgm:dir/>
          <dgm:animLvl val="lvl"/>
          <dgm:resizeHandles val="exact"/>
        </dgm:presLayoutVars>
      </dgm:prSet>
      <dgm:spPr/>
    </dgm:pt>
    <dgm:pt modelId="{137C6217-AD88-4E90-8286-B04CD065590F}" type="pres">
      <dgm:prSet presAssocID="{78B0DF99-8A83-4BE0-B7E0-8BCC5F140C63}" presName="Name8" presStyleCnt="0"/>
      <dgm:spPr/>
    </dgm:pt>
    <dgm:pt modelId="{F86727C4-2047-46C9-9244-DD0E5E503651}" type="pres">
      <dgm:prSet presAssocID="{78B0DF99-8A83-4BE0-B7E0-8BCC5F140C63}" presName="level" presStyleLbl="node1" presStyleIdx="0" presStyleCnt="5">
        <dgm:presLayoutVars>
          <dgm:chMax val="1"/>
          <dgm:bulletEnabled val="1"/>
        </dgm:presLayoutVars>
      </dgm:prSet>
      <dgm:spPr/>
    </dgm:pt>
    <dgm:pt modelId="{D7B2310A-08DF-4A30-9E27-E5C17FD542A9}" type="pres">
      <dgm:prSet presAssocID="{78B0DF99-8A83-4BE0-B7E0-8BCC5F140C6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FD5CC3-BD49-43F7-A416-EBF1F218205B}" type="pres">
      <dgm:prSet presAssocID="{751FF3FA-02F3-4437-AA95-3515FF8098AA}" presName="Name8" presStyleCnt="0"/>
      <dgm:spPr/>
    </dgm:pt>
    <dgm:pt modelId="{EE3A82D7-D019-4B72-94FA-484A26167F0E}" type="pres">
      <dgm:prSet presAssocID="{751FF3FA-02F3-4437-AA95-3515FF8098AA}" presName="level" presStyleLbl="node1" presStyleIdx="1" presStyleCnt="5">
        <dgm:presLayoutVars>
          <dgm:chMax val="1"/>
          <dgm:bulletEnabled val="1"/>
        </dgm:presLayoutVars>
      </dgm:prSet>
      <dgm:spPr/>
    </dgm:pt>
    <dgm:pt modelId="{077679F3-0D6F-4808-876E-2790409FAE2C}" type="pres">
      <dgm:prSet presAssocID="{751FF3FA-02F3-4437-AA95-3515FF8098A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B436EBF-CC48-4C69-9CDA-DC7BEB48DD99}" type="pres">
      <dgm:prSet presAssocID="{8723173D-38A5-4DF2-899B-ED5D9D2BF5F6}" presName="Name8" presStyleCnt="0"/>
      <dgm:spPr/>
    </dgm:pt>
    <dgm:pt modelId="{1E1B9B23-A996-4C72-A1FA-2B142F498B01}" type="pres">
      <dgm:prSet presAssocID="{8723173D-38A5-4DF2-899B-ED5D9D2BF5F6}" presName="level" presStyleLbl="node1" presStyleIdx="2" presStyleCnt="5">
        <dgm:presLayoutVars>
          <dgm:chMax val="1"/>
          <dgm:bulletEnabled val="1"/>
        </dgm:presLayoutVars>
      </dgm:prSet>
      <dgm:spPr/>
    </dgm:pt>
    <dgm:pt modelId="{A2D8CE49-36F8-4911-9787-2BCC1E52E9CB}" type="pres">
      <dgm:prSet presAssocID="{8723173D-38A5-4DF2-899B-ED5D9D2BF5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3E0A5A3-0A28-4780-8901-0B40D0ED9EF6}" type="pres">
      <dgm:prSet presAssocID="{74F4D299-EA00-42DF-9403-5D4F4F73CAA1}" presName="Name8" presStyleCnt="0"/>
      <dgm:spPr/>
    </dgm:pt>
    <dgm:pt modelId="{0CED4597-076D-4CBF-B694-1C910A9949C8}" type="pres">
      <dgm:prSet presAssocID="{74F4D299-EA00-42DF-9403-5D4F4F73CAA1}" presName="level" presStyleLbl="node1" presStyleIdx="3" presStyleCnt="5">
        <dgm:presLayoutVars>
          <dgm:chMax val="1"/>
          <dgm:bulletEnabled val="1"/>
        </dgm:presLayoutVars>
      </dgm:prSet>
      <dgm:spPr/>
    </dgm:pt>
    <dgm:pt modelId="{272A24B1-CA2C-484B-8BB6-8F5BD65281B2}" type="pres">
      <dgm:prSet presAssocID="{74F4D299-EA00-42DF-9403-5D4F4F73CAA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FD0F7C-0481-4B93-9FC1-8A363D5E8333}" type="pres">
      <dgm:prSet presAssocID="{BC53DFC2-8309-4DD4-A54F-6DD0E96FAB2E}" presName="Name8" presStyleCnt="0"/>
      <dgm:spPr/>
    </dgm:pt>
    <dgm:pt modelId="{CCD51E0A-8D5D-42E1-AA87-82D3C94AD92C}" type="pres">
      <dgm:prSet presAssocID="{BC53DFC2-8309-4DD4-A54F-6DD0E96FAB2E}" presName="level" presStyleLbl="node1" presStyleIdx="4" presStyleCnt="5">
        <dgm:presLayoutVars>
          <dgm:chMax val="1"/>
          <dgm:bulletEnabled val="1"/>
        </dgm:presLayoutVars>
      </dgm:prSet>
      <dgm:spPr/>
    </dgm:pt>
    <dgm:pt modelId="{7A73E406-0371-4B10-AD76-1324D684FAAB}" type="pres">
      <dgm:prSet presAssocID="{BC53DFC2-8309-4DD4-A54F-6DD0E96FAB2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B602105-2235-4F1E-9890-A350E8829D4D}" type="presOf" srcId="{751FF3FA-02F3-4437-AA95-3515FF8098AA}" destId="{077679F3-0D6F-4808-876E-2790409FAE2C}" srcOrd="1" destOrd="0" presId="urn:microsoft.com/office/officeart/2005/8/layout/pyramid1"/>
    <dgm:cxn modelId="{80163314-D4DF-4216-8D04-74661FE06374}" type="presOf" srcId="{8723173D-38A5-4DF2-899B-ED5D9D2BF5F6}" destId="{1E1B9B23-A996-4C72-A1FA-2B142F498B01}" srcOrd="0" destOrd="0" presId="urn:microsoft.com/office/officeart/2005/8/layout/pyramid1"/>
    <dgm:cxn modelId="{8A36662A-4EFF-4C8F-8981-3E96B663D50D}" type="presOf" srcId="{751FF3FA-02F3-4437-AA95-3515FF8098AA}" destId="{EE3A82D7-D019-4B72-94FA-484A26167F0E}" srcOrd="0" destOrd="0" presId="urn:microsoft.com/office/officeart/2005/8/layout/pyramid1"/>
    <dgm:cxn modelId="{23724E3E-C10D-465B-A045-2A82DD938347}" srcId="{09CBDCC3-4232-44B9-A7F8-892060149580}" destId="{BC53DFC2-8309-4DD4-A54F-6DD0E96FAB2E}" srcOrd="4" destOrd="0" parTransId="{5F68768C-5EA5-433C-861B-3F55E43633AC}" sibTransId="{2AAAD3F8-495D-4B08-886C-17A1CB2DEBDE}"/>
    <dgm:cxn modelId="{76D9A461-2EBB-4018-A994-6072F5219CA0}" type="presOf" srcId="{78B0DF99-8A83-4BE0-B7E0-8BCC5F140C63}" destId="{F86727C4-2047-46C9-9244-DD0E5E503651}" srcOrd="0" destOrd="0" presId="urn:microsoft.com/office/officeart/2005/8/layout/pyramid1"/>
    <dgm:cxn modelId="{75C22546-7A92-4DAB-9676-C2B85E9031A0}" type="presOf" srcId="{78B0DF99-8A83-4BE0-B7E0-8BCC5F140C63}" destId="{D7B2310A-08DF-4A30-9E27-E5C17FD542A9}" srcOrd="1" destOrd="0" presId="urn:microsoft.com/office/officeart/2005/8/layout/pyramid1"/>
    <dgm:cxn modelId="{90D05F68-B723-4616-9303-1E30A99F61AC}" srcId="{09CBDCC3-4232-44B9-A7F8-892060149580}" destId="{78B0DF99-8A83-4BE0-B7E0-8BCC5F140C63}" srcOrd="0" destOrd="0" parTransId="{A2CFA7CC-4CB2-45B4-819D-73315E09A8D4}" sibTransId="{5DFF4E4C-A3A3-4754-8CBD-ACEBFBF73B04}"/>
    <dgm:cxn modelId="{0813FA6E-3EC0-4EC6-9503-9D7631A649E7}" srcId="{09CBDCC3-4232-44B9-A7F8-892060149580}" destId="{751FF3FA-02F3-4437-AA95-3515FF8098AA}" srcOrd="1" destOrd="0" parTransId="{BE9C7191-B79C-4C6B-8048-6EBFC52195E4}" sibTransId="{9FC7AC38-AA29-4CB1-B51C-C49CEB824443}"/>
    <dgm:cxn modelId="{70B24877-402A-42F4-A94E-E10AA2B908FD}" srcId="{09CBDCC3-4232-44B9-A7F8-892060149580}" destId="{8723173D-38A5-4DF2-899B-ED5D9D2BF5F6}" srcOrd="2" destOrd="0" parTransId="{124AE9CE-7270-474C-8D69-B666B9BC54FA}" sibTransId="{39E9AB43-66DC-4CA2-AF67-62655B266928}"/>
    <dgm:cxn modelId="{E58E198F-836D-49F7-8468-79A665E80208}" type="presOf" srcId="{8723173D-38A5-4DF2-899B-ED5D9D2BF5F6}" destId="{A2D8CE49-36F8-4911-9787-2BCC1E52E9CB}" srcOrd="1" destOrd="0" presId="urn:microsoft.com/office/officeart/2005/8/layout/pyramid1"/>
    <dgm:cxn modelId="{1E6906A1-FD68-4372-B932-0DA67A84252D}" srcId="{09CBDCC3-4232-44B9-A7F8-892060149580}" destId="{74F4D299-EA00-42DF-9403-5D4F4F73CAA1}" srcOrd="3" destOrd="0" parTransId="{CAD8212E-DDDE-481B-B7BC-4D5224304A2E}" sibTransId="{F4606EFF-4B04-4002-8C55-3711D73F986D}"/>
    <dgm:cxn modelId="{900AB7BE-F4D3-4D8E-8EA2-847027B5E1BD}" type="presOf" srcId="{BC53DFC2-8309-4DD4-A54F-6DD0E96FAB2E}" destId="{7A73E406-0371-4B10-AD76-1324D684FAAB}" srcOrd="1" destOrd="0" presId="urn:microsoft.com/office/officeart/2005/8/layout/pyramid1"/>
    <dgm:cxn modelId="{1167DAD2-D61A-4217-87AA-45AA52818972}" type="presOf" srcId="{74F4D299-EA00-42DF-9403-5D4F4F73CAA1}" destId="{272A24B1-CA2C-484B-8BB6-8F5BD65281B2}" srcOrd="1" destOrd="0" presId="urn:microsoft.com/office/officeart/2005/8/layout/pyramid1"/>
    <dgm:cxn modelId="{F8FBBFE0-4CF2-4944-A9BE-DCC9DBEB4D6B}" type="presOf" srcId="{09CBDCC3-4232-44B9-A7F8-892060149580}" destId="{A0365616-6842-470E-BB21-80849EADED9E}" srcOrd="0" destOrd="0" presId="urn:microsoft.com/office/officeart/2005/8/layout/pyramid1"/>
    <dgm:cxn modelId="{6A5D48ED-6D29-43BD-9B1B-838E0748B9CE}" type="presOf" srcId="{74F4D299-EA00-42DF-9403-5D4F4F73CAA1}" destId="{0CED4597-076D-4CBF-B694-1C910A9949C8}" srcOrd="0" destOrd="0" presId="urn:microsoft.com/office/officeart/2005/8/layout/pyramid1"/>
    <dgm:cxn modelId="{537553F0-347B-4C71-8B25-958C2C37F633}" type="presOf" srcId="{BC53DFC2-8309-4DD4-A54F-6DD0E96FAB2E}" destId="{CCD51E0A-8D5D-42E1-AA87-82D3C94AD92C}" srcOrd="0" destOrd="0" presId="urn:microsoft.com/office/officeart/2005/8/layout/pyramid1"/>
    <dgm:cxn modelId="{ABE3CF63-3FEC-4AA8-8745-CB8905315E63}" type="presParOf" srcId="{A0365616-6842-470E-BB21-80849EADED9E}" destId="{137C6217-AD88-4E90-8286-B04CD065590F}" srcOrd="0" destOrd="0" presId="urn:microsoft.com/office/officeart/2005/8/layout/pyramid1"/>
    <dgm:cxn modelId="{9499B616-9571-4DC1-B2DD-F0FD01ADBDE6}" type="presParOf" srcId="{137C6217-AD88-4E90-8286-B04CD065590F}" destId="{F86727C4-2047-46C9-9244-DD0E5E503651}" srcOrd="0" destOrd="0" presId="urn:microsoft.com/office/officeart/2005/8/layout/pyramid1"/>
    <dgm:cxn modelId="{88DA6B98-A02F-42EC-8A64-C1B1256EBF62}" type="presParOf" srcId="{137C6217-AD88-4E90-8286-B04CD065590F}" destId="{D7B2310A-08DF-4A30-9E27-E5C17FD542A9}" srcOrd="1" destOrd="0" presId="urn:microsoft.com/office/officeart/2005/8/layout/pyramid1"/>
    <dgm:cxn modelId="{FE0B6080-0916-4891-9BB2-70616254EF2E}" type="presParOf" srcId="{A0365616-6842-470E-BB21-80849EADED9E}" destId="{2AFD5CC3-BD49-43F7-A416-EBF1F218205B}" srcOrd="1" destOrd="0" presId="urn:microsoft.com/office/officeart/2005/8/layout/pyramid1"/>
    <dgm:cxn modelId="{35B9EC88-9EC5-4E9C-BA55-4ED614F796AB}" type="presParOf" srcId="{2AFD5CC3-BD49-43F7-A416-EBF1F218205B}" destId="{EE3A82D7-D019-4B72-94FA-484A26167F0E}" srcOrd="0" destOrd="0" presId="urn:microsoft.com/office/officeart/2005/8/layout/pyramid1"/>
    <dgm:cxn modelId="{ADAAC46D-13A7-411C-A166-1DC35622F375}" type="presParOf" srcId="{2AFD5CC3-BD49-43F7-A416-EBF1F218205B}" destId="{077679F3-0D6F-4808-876E-2790409FAE2C}" srcOrd="1" destOrd="0" presId="urn:microsoft.com/office/officeart/2005/8/layout/pyramid1"/>
    <dgm:cxn modelId="{8528E0D8-45B8-4BBD-8921-9862B606C7C1}" type="presParOf" srcId="{A0365616-6842-470E-BB21-80849EADED9E}" destId="{DB436EBF-CC48-4C69-9CDA-DC7BEB48DD99}" srcOrd="2" destOrd="0" presId="urn:microsoft.com/office/officeart/2005/8/layout/pyramid1"/>
    <dgm:cxn modelId="{F59A5722-229A-4102-8AA7-7DF521AA9E05}" type="presParOf" srcId="{DB436EBF-CC48-4C69-9CDA-DC7BEB48DD99}" destId="{1E1B9B23-A996-4C72-A1FA-2B142F498B01}" srcOrd="0" destOrd="0" presId="urn:microsoft.com/office/officeart/2005/8/layout/pyramid1"/>
    <dgm:cxn modelId="{FE20159F-8D99-4433-A004-9EF3AEF091CF}" type="presParOf" srcId="{DB436EBF-CC48-4C69-9CDA-DC7BEB48DD99}" destId="{A2D8CE49-36F8-4911-9787-2BCC1E52E9CB}" srcOrd="1" destOrd="0" presId="urn:microsoft.com/office/officeart/2005/8/layout/pyramid1"/>
    <dgm:cxn modelId="{14519AB4-728A-401A-A849-8104A3987701}" type="presParOf" srcId="{A0365616-6842-470E-BB21-80849EADED9E}" destId="{13E0A5A3-0A28-4780-8901-0B40D0ED9EF6}" srcOrd="3" destOrd="0" presId="urn:microsoft.com/office/officeart/2005/8/layout/pyramid1"/>
    <dgm:cxn modelId="{CB7F8889-0515-4F52-BF82-CEE6605F33F0}" type="presParOf" srcId="{13E0A5A3-0A28-4780-8901-0B40D0ED9EF6}" destId="{0CED4597-076D-4CBF-B694-1C910A9949C8}" srcOrd="0" destOrd="0" presId="urn:microsoft.com/office/officeart/2005/8/layout/pyramid1"/>
    <dgm:cxn modelId="{04B639B0-1AC6-4AAD-9EDC-27CC30AFF7A3}" type="presParOf" srcId="{13E0A5A3-0A28-4780-8901-0B40D0ED9EF6}" destId="{272A24B1-CA2C-484B-8BB6-8F5BD65281B2}" srcOrd="1" destOrd="0" presId="urn:microsoft.com/office/officeart/2005/8/layout/pyramid1"/>
    <dgm:cxn modelId="{4A1850CF-022F-423F-87A7-7D9E7A038F80}" type="presParOf" srcId="{A0365616-6842-470E-BB21-80849EADED9E}" destId="{8AFD0F7C-0481-4B93-9FC1-8A363D5E8333}" srcOrd="4" destOrd="0" presId="urn:microsoft.com/office/officeart/2005/8/layout/pyramid1"/>
    <dgm:cxn modelId="{92EDA39C-F446-4984-BE75-4F62E0757488}" type="presParOf" srcId="{8AFD0F7C-0481-4B93-9FC1-8A363D5E8333}" destId="{CCD51E0A-8D5D-42E1-AA87-82D3C94AD92C}" srcOrd="0" destOrd="0" presId="urn:microsoft.com/office/officeart/2005/8/layout/pyramid1"/>
    <dgm:cxn modelId="{7687A162-BC11-432E-B747-DF679ABBA726}" type="presParOf" srcId="{8AFD0F7C-0481-4B93-9FC1-8A363D5E8333}" destId="{7A73E406-0371-4B10-AD76-1324D684FA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E9CC8E0-6F3C-4202-A2F4-EC1D13B89790}" type="pres">
      <dgm:prSet presAssocID="{F703BF57-66DE-48D9-8E89-994D3FB18B63}" presName="Name0" presStyleCnt="0">
        <dgm:presLayoutVars>
          <dgm:dir/>
          <dgm:resizeHandles val="exact"/>
        </dgm:presLayoutVars>
      </dgm:prSet>
      <dgm:spPr/>
    </dgm:pt>
    <dgm:pt modelId="{B7739FFF-31D2-4591-8A3E-3727926BC572}" type="pres">
      <dgm:prSet presAssocID="{FCCD6E6B-D040-4324-8532-73DC2FD6AC7E}" presName="node" presStyleLbl="node1" presStyleIdx="0" presStyleCnt="5">
        <dgm:presLayoutVars>
          <dgm:bulletEnabled val="1"/>
        </dgm:presLayoutVars>
      </dgm:prSet>
      <dgm:spPr/>
    </dgm:pt>
    <dgm:pt modelId="{134C61B9-5FC9-41BB-B977-45A63C8D2DCC}" type="pres">
      <dgm:prSet presAssocID="{995B4BE1-E2E6-4E87-9B22-85C4FC6E810A}" presName="sibTrans" presStyleLbl="sibTrans2D1" presStyleIdx="0" presStyleCnt="4"/>
      <dgm:spPr/>
    </dgm:pt>
    <dgm:pt modelId="{594EFB29-8111-417D-AE8E-6E3A85FC35C6}" type="pres">
      <dgm:prSet presAssocID="{995B4BE1-E2E6-4E87-9B22-85C4FC6E810A}" presName="connectorText" presStyleLbl="sibTrans2D1" presStyleIdx="0" presStyleCnt="4"/>
      <dgm:spPr/>
    </dgm:pt>
    <dgm:pt modelId="{521AE67B-801E-4DD8-A068-2A05FA781CE6}" type="pres">
      <dgm:prSet presAssocID="{9CAFDAD1-63BD-4CB9-A253-DB4295DFB910}" presName="node" presStyleLbl="node1" presStyleIdx="1" presStyleCnt="5">
        <dgm:presLayoutVars>
          <dgm:bulletEnabled val="1"/>
        </dgm:presLayoutVars>
      </dgm:prSet>
      <dgm:spPr/>
    </dgm:pt>
    <dgm:pt modelId="{CD80D8FD-20E8-4D3E-9C9C-F6CCACEBCE06}" type="pres">
      <dgm:prSet presAssocID="{9E2BB3DA-D851-47AA-9952-CE55E9F4B17A}" presName="sibTrans" presStyleLbl="sibTrans2D1" presStyleIdx="1" presStyleCnt="4"/>
      <dgm:spPr/>
    </dgm:pt>
    <dgm:pt modelId="{3B955F70-37BE-4725-AA31-7B6B0981F3DB}" type="pres">
      <dgm:prSet presAssocID="{9E2BB3DA-D851-47AA-9952-CE55E9F4B17A}" presName="connectorText" presStyleLbl="sibTrans2D1" presStyleIdx="1" presStyleCnt="4"/>
      <dgm:spPr/>
    </dgm:pt>
    <dgm:pt modelId="{780969F7-A41E-4990-BD3A-7366BD160E45}" type="pres">
      <dgm:prSet presAssocID="{A4C91E0B-CCA0-4C04-806A-2A7222B3C004}" presName="node" presStyleLbl="node1" presStyleIdx="2" presStyleCnt="5">
        <dgm:presLayoutVars>
          <dgm:bulletEnabled val="1"/>
        </dgm:presLayoutVars>
      </dgm:prSet>
      <dgm:spPr/>
    </dgm:pt>
    <dgm:pt modelId="{04C0A455-22A9-48B5-90E6-AEE543ADB2A9}" type="pres">
      <dgm:prSet presAssocID="{DDE321A7-A774-4DFB-BBB9-2667E56ECDFF}" presName="sibTrans" presStyleLbl="sibTrans2D1" presStyleIdx="2" presStyleCnt="4"/>
      <dgm:spPr/>
    </dgm:pt>
    <dgm:pt modelId="{DD2A1B78-BE76-4A22-99A4-2D02DC7A636E}" type="pres">
      <dgm:prSet presAssocID="{DDE321A7-A774-4DFB-BBB9-2667E56ECDFF}" presName="connectorText" presStyleLbl="sibTrans2D1" presStyleIdx="2" presStyleCnt="4"/>
      <dgm:spPr/>
    </dgm:pt>
    <dgm:pt modelId="{2FFA65D5-B54B-4653-B91F-49EE38D785D3}" type="pres">
      <dgm:prSet presAssocID="{35A5B46F-5035-418A-B7FD-72CD2EB9D36D}" presName="node" presStyleLbl="node1" presStyleIdx="3" presStyleCnt="5">
        <dgm:presLayoutVars>
          <dgm:bulletEnabled val="1"/>
        </dgm:presLayoutVars>
      </dgm:prSet>
      <dgm:spPr/>
    </dgm:pt>
    <dgm:pt modelId="{B1862CF1-E376-4A59-8C07-E6C4763D83A1}" type="pres">
      <dgm:prSet presAssocID="{4CF0B7B3-9528-47FB-A2F3-90FB2B547B9A}" presName="sibTrans" presStyleLbl="sibTrans2D1" presStyleIdx="3" presStyleCnt="4"/>
      <dgm:spPr/>
    </dgm:pt>
    <dgm:pt modelId="{4E7AA64E-BE3F-4DD1-8435-8B5A75F07E33}" type="pres">
      <dgm:prSet presAssocID="{4CF0B7B3-9528-47FB-A2F3-90FB2B547B9A}" presName="connectorText" presStyleLbl="sibTrans2D1" presStyleIdx="3" presStyleCnt="4"/>
      <dgm:spPr/>
    </dgm:pt>
    <dgm:pt modelId="{D84B4ACC-88B7-48ED-A69D-A8920419D197}" type="pres">
      <dgm:prSet presAssocID="{6C657D9E-4B86-492C-8BDA-E25623A95F57}" presName="node" presStyleLbl="node1" presStyleIdx="4" presStyleCnt="5">
        <dgm:presLayoutVars>
          <dgm:bulletEnabled val="1"/>
        </dgm:presLayoutVars>
      </dgm:prSet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8D0DFD0A-4F79-490B-BFF6-01C38FF69722}" type="presOf" srcId="{FCCD6E6B-D040-4324-8532-73DC2FD6AC7E}" destId="{B7739FFF-31D2-4591-8A3E-3727926BC572}" srcOrd="0" destOrd="0" presId="urn:microsoft.com/office/officeart/2005/8/layout/process1"/>
    <dgm:cxn modelId="{51BF3519-A640-4729-98F4-B74885D7DB51}" type="presOf" srcId="{35A5B46F-5035-418A-B7FD-72CD2EB9D36D}" destId="{2FFA65D5-B54B-4653-B91F-49EE38D785D3}" srcOrd="0" destOrd="0" presId="urn:microsoft.com/office/officeart/2005/8/layout/process1"/>
    <dgm:cxn modelId="{020FB31A-8B19-4D36-8A16-81071F6C4A55}" type="presOf" srcId="{DDE321A7-A774-4DFB-BBB9-2667E56ECDFF}" destId="{04C0A455-22A9-48B5-90E6-AEE543ADB2A9}" srcOrd="0" destOrd="0" presId="urn:microsoft.com/office/officeart/2005/8/layout/process1"/>
    <dgm:cxn modelId="{42008433-330D-42F0-93EA-A0D0A52EA0EA}" type="presOf" srcId="{995B4BE1-E2E6-4E87-9B22-85C4FC6E810A}" destId="{594EFB29-8111-417D-AE8E-6E3A85FC35C6}" srcOrd="1" destOrd="0" presId="urn:microsoft.com/office/officeart/2005/8/layout/process1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A29673E-0649-469C-A01F-020A89562B95}" type="presOf" srcId="{F703BF57-66DE-48D9-8E89-994D3FB18B63}" destId="{FE9CC8E0-6F3C-4202-A2F4-EC1D13B89790}" srcOrd="0" destOrd="0" presId="urn:microsoft.com/office/officeart/2005/8/layout/process1"/>
    <dgm:cxn modelId="{ADEC473E-4E6D-4FA5-AA99-CDF2C7521784}" type="presOf" srcId="{9CAFDAD1-63BD-4CB9-A253-DB4295DFB910}" destId="{521AE67B-801E-4DD8-A068-2A05FA781CE6}" srcOrd="0" destOrd="0" presId="urn:microsoft.com/office/officeart/2005/8/layout/process1"/>
    <dgm:cxn modelId="{DB72CD65-D8EB-4F5D-AB71-B74AB059F393}" type="presOf" srcId="{4CF0B7B3-9528-47FB-A2F3-90FB2B547B9A}" destId="{B1862CF1-E376-4A59-8C07-E6C4763D83A1}" srcOrd="0" destOrd="0" presId="urn:microsoft.com/office/officeart/2005/8/layout/process1"/>
    <dgm:cxn modelId="{00DD2F67-080C-41AB-96CB-D2A0F7593DED}" type="presOf" srcId="{A4C91E0B-CCA0-4C04-806A-2A7222B3C004}" destId="{780969F7-A41E-4990-BD3A-7366BD160E45}" srcOrd="0" destOrd="0" presId="urn:microsoft.com/office/officeart/2005/8/layout/process1"/>
    <dgm:cxn modelId="{BF74B154-1B87-4495-8559-6AB10783F9D9}" type="presOf" srcId="{6C657D9E-4B86-492C-8BDA-E25623A95F57}" destId="{D84B4ACC-88B7-48ED-A69D-A8920419D197}" srcOrd="0" destOrd="0" presId="urn:microsoft.com/office/officeart/2005/8/layout/process1"/>
    <dgm:cxn modelId="{F6D43F59-F680-44A3-9DA0-327C5DEA4C20}" type="presOf" srcId="{9E2BB3DA-D851-47AA-9952-CE55E9F4B17A}" destId="{CD80D8FD-20E8-4D3E-9C9C-F6CCACEBCE06}" srcOrd="0" destOrd="0" presId="urn:microsoft.com/office/officeart/2005/8/layout/process1"/>
    <dgm:cxn modelId="{373D2E87-588A-4900-90AB-995CE6B1F07F}" type="presOf" srcId="{DDE321A7-A774-4DFB-BBB9-2667E56ECDFF}" destId="{DD2A1B78-BE76-4A22-99A4-2D02DC7A636E}" srcOrd="1" destOrd="0" presId="urn:microsoft.com/office/officeart/2005/8/layout/process1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EF6A40C7-CFDF-4522-97B8-C8D75D043A3A}" type="presOf" srcId="{9E2BB3DA-D851-47AA-9952-CE55E9F4B17A}" destId="{3B955F70-37BE-4725-AA31-7B6B0981F3DB}" srcOrd="1" destOrd="0" presId="urn:microsoft.com/office/officeart/2005/8/layout/process1"/>
    <dgm:cxn modelId="{8F3019D7-6A79-445C-931C-BDF87FA67C13}" type="presOf" srcId="{4CF0B7B3-9528-47FB-A2F3-90FB2B547B9A}" destId="{4E7AA64E-BE3F-4DD1-8435-8B5A75F07E33}" srcOrd="1" destOrd="0" presId="urn:microsoft.com/office/officeart/2005/8/layout/process1"/>
    <dgm:cxn modelId="{2A723DDB-EEF2-4CF0-A6D9-0C217A748292}" type="presOf" srcId="{995B4BE1-E2E6-4E87-9B22-85C4FC6E810A}" destId="{134C61B9-5FC9-41BB-B977-45A63C8D2DCC}" srcOrd="0" destOrd="0" presId="urn:microsoft.com/office/officeart/2005/8/layout/process1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9A43EF52-2A16-4ACD-8908-B741B6F92C7E}" type="presParOf" srcId="{FE9CC8E0-6F3C-4202-A2F4-EC1D13B89790}" destId="{B7739FFF-31D2-4591-8A3E-3727926BC572}" srcOrd="0" destOrd="0" presId="urn:microsoft.com/office/officeart/2005/8/layout/process1"/>
    <dgm:cxn modelId="{B8653D8F-3506-4EAA-918D-DCEC94F14A75}" type="presParOf" srcId="{FE9CC8E0-6F3C-4202-A2F4-EC1D13B89790}" destId="{134C61B9-5FC9-41BB-B977-45A63C8D2DCC}" srcOrd="1" destOrd="0" presId="urn:microsoft.com/office/officeart/2005/8/layout/process1"/>
    <dgm:cxn modelId="{F8B7B334-502F-48F1-BFAA-170972D432BF}" type="presParOf" srcId="{134C61B9-5FC9-41BB-B977-45A63C8D2DCC}" destId="{594EFB29-8111-417D-AE8E-6E3A85FC35C6}" srcOrd="0" destOrd="0" presId="urn:microsoft.com/office/officeart/2005/8/layout/process1"/>
    <dgm:cxn modelId="{DB8B70A7-32B4-4707-8F19-6A98CF4A11C6}" type="presParOf" srcId="{FE9CC8E0-6F3C-4202-A2F4-EC1D13B89790}" destId="{521AE67B-801E-4DD8-A068-2A05FA781CE6}" srcOrd="2" destOrd="0" presId="urn:microsoft.com/office/officeart/2005/8/layout/process1"/>
    <dgm:cxn modelId="{AA1A70BD-0F37-492D-968D-70E69E504A8C}" type="presParOf" srcId="{FE9CC8E0-6F3C-4202-A2F4-EC1D13B89790}" destId="{CD80D8FD-20E8-4D3E-9C9C-F6CCACEBCE06}" srcOrd="3" destOrd="0" presId="urn:microsoft.com/office/officeart/2005/8/layout/process1"/>
    <dgm:cxn modelId="{4DCE6697-C2D8-4D86-A1F5-91BC852269ED}" type="presParOf" srcId="{CD80D8FD-20E8-4D3E-9C9C-F6CCACEBCE06}" destId="{3B955F70-37BE-4725-AA31-7B6B0981F3DB}" srcOrd="0" destOrd="0" presId="urn:microsoft.com/office/officeart/2005/8/layout/process1"/>
    <dgm:cxn modelId="{F4A6A28E-14A2-41D6-BFBF-C20FC335A319}" type="presParOf" srcId="{FE9CC8E0-6F3C-4202-A2F4-EC1D13B89790}" destId="{780969F7-A41E-4990-BD3A-7366BD160E45}" srcOrd="4" destOrd="0" presId="urn:microsoft.com/office/officeart/2005/8/layout/process1"/>
    <dgm:cxn modelId="{906A18DC-CBC6-4811-A6A8-12968CF6B063}" type="presParOf" srcId="{FE9CC8E0-6F3C-4202-A2F4-EC1D13B89790}" destId="{04C0A455-22A9-48B5-90E6-AEE543ADB2A9}" srcOrd="5" destOrd="0" presId="urn:microsoft.com/office/officeart/2005/8/layout/process1"/>
    <dgm:cxn modelId="{6C32AEAC-187C-4A2F-A90D-3CDBA9A49657}" type="presParOf" srcId="{04C0A455-22A9-48B5-90E6-AEE543ADB2A9}" destId="{DD2A1B78-BE76-4A22-99A4-2D02DC7A636E}" srcOrd="0" destOrd="0" presId="urn:microsoft.com/office/officeart/2005/8/layout/process1"/>
    <dgm:cxn modelId="{8637CE3E-359E-42AA-A9FC-4EE01C4E3CA8}" type="presParOf" srcId="{FE9CC8E0-6F3C-4202-A2F4-EC1D13B89790}" destId="{2FFA65D5-B54B-4653-B91F-49EE38D785D3}" srcOrd="6" destOrd="0" presId="urn:microsoft.com/office/officeart/2005/8/layout/process1"/>
    <dgm:cxn modelId="{004805B9-A647-4286-A8B9-DABB8F7071D0}" type="presParOf" srcId="{FE9CC8E0-6F3C-4202-A2F4-EC1D13B89790}" destId="{B1862CF1-E376-4A59-8C07-E6C4763D83A1}" srcOrd="7" destOrd="0" presId="urn:microsoft.com/office/officeart/2005/8/layout/process1"/>
    <dgm:cxn modelId="{5D776687-1CE0-4DD9-9072-54E61AD47A7E}" type="presParOf" srcId="{B1862CF1-E376-4A59-8C07-E6C4763D83A1}" destId="{4E7AA64E-BE3F-4DD1-8435-8B5A75F07E33}" srcOrd="0" destOrd="0" presId="urn:microsoft.com/office/officeart/2005/8/layout/process1"/>
    <dgm:cxn modelId="{934FB68C-A7CC-4127-92E0-1908F212C5E9}" type="presParOf" srcId="{FE9CC8E0-6F3C-4202-A2F4-EC1D13B89790}" destId="{D84B4ACC-88B7-48ED-A69D-A8920419D1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34B2E7-1D71-4FBF-AABC-017FA3266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254E5-E8D9-449C-96D3-B9048A19FA8D}">
      <dgm:prSet/>
      <dgm:spPr/>
      <dgm:t>
        <a:bodyPr/>
        <a:lstStyle/>
        <a:p>
          <a:pPr>
            <a:defRPr b="1"/>
          </a:pPr>
          <a:r>
            <a:rPr lang="en-US" dirty="0"/>
            <a:t>Selenium</a:t>
          </a:r>
        </a:p>
      </dgm:t>
    </dgm:pt>
    <dgm:pt modelId="{29076877-9234-4440-AAA2-81CABAB6370F}" type="parTrans" cxnId="{BC19EAE0-B538-4C44-A552-FF8F99031C62}">
      <dgm:prSet/>
      <dgm:spPr/>
      <dgm:t>
        <a:bodyPr/>
        <a:lstStyle/>
        <a:p>
          <a:endParaRPr lang="en-US"/>
        </a:p>
      </dgm:t>
    </dgm:pt>
    <dgm:pt modelId="{2EF481B8-AC51-4939-AF14-94BEE93E6EDE}" type="sibTrans" cxnId="{BC19EAE0-B538-4C44-A552-FF8F99031C62}">
      <dgm:prSet/>
      <dgm:spPr/>
      <dgm:t>
        <a:bodyPr/>
        <a:lstStyle/>
        <a:p>
          <a:endParaRPr lang="en-US"/>
        </a:p>
      </dgm:t>
    </dgm:pt>
    <dgm:pt modelId="{4515A9A4-801E-4620-8D77-929408C1D9E6}">
      <dgm:prSet/>
      <dgm:spPr/>
      <dgm:t>
        <a:bodyPr/>
        <a:lstStyle/>
        <a:p>
          <a:r>
            <a:rPr lang="en-US"/>
            <a:t>WebDriver</a:t>
          </a:r>
        </a:p>
      </dgm:t>
    </dgm:pt>
    <dgm:pt modelId="{DBC9A09E-9B3A-4A9F-8287-0A56732E2492}" type="parTrans" cxnId="{03B45615-8A4C-4D81-BB81-B5ECAE906FD9}">
      <dgm:prSet/>
      <dgm:spPr/>
      <dgm:t>
        <a:bodyPr/>
        <a:lstStyle/>
        <a:p>
          <a:endParaRPr lang="en-US"/>
        </a:p>
      </dgm:t>
    </dgm:pt>
    <dgm:pt modelId="{06889ECC-063E-4287-BBFC-34EF480F8C9B}" type="sibTrans" cxnId="{03B45615-8A4C-4D81-BB81-B5ECAE906FD9}">
      <dgm:prSet/>
      <dgm:spPr/>
      <dgm:t>
        <a:bodyPr/>
        <a:lstStyle/>
        <a:p>
          <a:endParaRPr lang="en-US"/>
        </a:p>
      </dgm:t>
    </dgm:pt>
    <dgm:pt modelId="{F52EB796-9611-4B29-9C1A-F9DFC404D2AA}">
      <dgm:prSet/>
      <dgm:spPr/>
      <dgm:t>
        <a:bodyPr/>
        <a:lstStyle/>
        <a:p>
          <a:r>
            <a:rPr lang="en-US"/>
            <a:t>Grid</a:t>
          </a:r>
        </a:p>
      </dgm:t>
    </dgm:pt>
    <dgm:pt modelId="{90B3586B-13CC-4AC2-A537-947815EDA185}" type="parTrans" cxnId="{2084CEA0-5D2D-462C-BCD0-0922BE8FD420}">
      <dgm:prSet/>
      <dgm:spPr/>
      <dgm:t>
        <a:bodyPr/>
        <a:lstStyle/>
        <a:p>
          <a:endParaRPr lang="en-US"/>
        </a:p>
      </dgm:t>
    </dgm:pt>
    <dgm:pt modelId="{5B59E394-6CC8-431C-B4E5-4167F33C08D0}" type="sibTrans" cxnId="{2084CEA0-5D2D-462C-BCD0-0922BE8FD420}">
      <dgm:prSet/>
      <dgm:spPr/>
      <dgm:t>
        <a:bodyPr/>
        <a:lstStyle/>
        <a:p>
          <a:endParaRPr lang="en-US"/>
        </a:p>
      </dgm:t>
    </dgm:pt>
    <dgm:pt modelId="{C7345325-A4CE-46DC-9584-0B4378762A23}">
      <dgm:prSet/>
      <dgm:spPr/>
      <dgm:t>
        <a:bodyPr/>
        <a:lstStyle/>
        <a:p>
          <a:r>
            <a:rPr lang="en-US"/>
            <a:t>IDE</a:t>
          </a:r>
        </a:p>
      </dgm:t>
    </dgm:pt>
    <dgm:pt modelId="{88941472-D107-4FD9-8747-A92D4D76CB8D}" type="parTrans" cxnId="{681CAEBE-A685-4E62-9BAB-5813DF7F8416}">
      <dgm:prSet/>
      <dgm:spPr/>
      <dgm:t>
        <a:bodyPr/>
        <a:lstStyle/>
        <a:p>
          <a:endParaRPr lang="en-US"/>
        </a:p>
      </dgm:t>
    </dgm:pt>
    <dgm:pt modelId="{E86DE5C7-1A59-4E49-8A59-4B016C24140D}" type="sibTrans" cxnId="{681CAEBE-A685-4E62-9BAB-5813DF7F8416}">
      <dgm:prSet/>
      <dgm:spPr/>
      <dgm:t>
        <a:bodyPr/>
        <a:lstStyle/>
        <a:p>
          <a:endParaRPr lang="en-US"/>
        </a:p>
      </dgm:t>
    </dgm:pt>
    <dgm:pt modelId="{103F6A4B-4DE9-4288-8733-38394E18C5C5}">
      <dgm:prSet/>
      <dgm:spPr/>
      <dgm:t>
        <a:bodyPr/>
        <a:lstStyle/>
        <a:p>
          <a:r>
            <a:rPr lang="en-US"/>
            <a:t>Remote Control</a:t>
          </a:r>
        </a:p>
      </dgm:t>
    </dgm:pt>
    <dgm:pt modelId="{A4FEDE5E-77B5-4C7A-B2BF-63DB29D8DA3F}" type="parTrans" cxnId="{15952DD7-FBB2-4CA4-9129-4510E4B6807B}">
      <dgm:prSet/>
      <dgm:spPr/>
      <dgm:t>
        <a:bodyPr/>
        <a:lstStyle/>
        <a:p>
          <a:endParaRPr lang="en-US"/>
        </a:p>
      </dgm:t>
    </dgm:pt>
    <dgm:pt modelId="{8E1097AF-732A-4067-8B98-6084E3806255}" type="sibTrans" cxnId="{15952DD7-FBB2-4CA4-9129-4510E4B6807B}">
      <dgm:prSet/>
      <dgm:spPr/>
      <dgm:t>
        <a:bodyPr/>
        <a:lstStyle/>
        <a:p>
          <a:endParaRPr lang="en-US"/>
        </a:p>
      </dgm:t>
    </dgm:pt>
    <dgm:pt modelId="{4946390A-2FA4-44C1-888C-374DE36FB484}">
      <dgm:prSet/>
      <dgm:spPr/>
      <dgm:t>
        <a:bodyPr/>
        <a:lstStyle/>
        <a:p>
          <a:pPr>
            <a:defRPr b="1"/>
          </a:pPr>
          <a:r>
            <a:rPr lang="en-US" dirty="0" err="1"/>
            <a:t>Katalon</a:t>
          </a:r>
          <a:r>
            <a:rPr lang="en-US" dirty="0"/>
            <a:t> Recorder</a:t>
          </a:r>
        </a:p>
      </dgm:t>
    </dgm:pt>
    <dgm:pt modelId="{C9BB34F2-BF39-474B-AD30-8EA47D756E33}" type="parTrans" cxnId="{B4D5BA0C-D000-4736-8D03-DBA4B7F564B3}">
      <dgm:prSet/>
      <dgm:spPr/>
      <dgm:t>
        <a:bodyPr/>
        <a:lstStyle/>
        <a:p>
          <a:endParaRPr lang="en-US"/>
        </a:p>
      </dgm:t>
    </dgm:pt>
    <dgm:pt modelId="{99981082-35D9-463B-B5E1-6EF593DC5FBB}" type="sibTrans" cxnId="{B4D5BA0C-D000-4736-8D03-DBA4B7F564B3}">
      <dgm:prSet/>
      <dgm:spPr/>
      <dgm:t>
        <a:bodyPr/>
        <a:lstStyle/>
        <a:p>
          <a:endParaRPr lang="en-US"/>
        </a:p>
      </dgm:t>
    </dgm:pt>
    <dgm:pt modelId="{6A7313A1-9FFD-465C-AD33-4BB896B29AC1}">
      <dgm:prSet/>
      <dgm:spPr/>
      <dgm:t>
        <a:bodyPr/>
        <a:lstStyle/>
        <a:p>
          <a:pPr>
            <a:defRPr b="1"/>
          </a:pPr>
          <a:r>
            <a:rPr lang="en-US" dirty="0"/>
            <a:t>Quick Test Professional</a:t>
          </a:r>
        </a:p>
      </dgm:t>
    </dgm:pt>
    <dgm:pt modelId="{26BF3B48-F7D0-43FC-8C0E-1430E8433219}" type="parTrans" cxnId="{6122762E-9C77-43DE-8C59-4DA6ADF0E07E}">
      <dgm:prSet/>
      <dgm:spPr/>
      <dgm:t>
        <a:bodyPr/>
        <a:lstStyle/>
        <a:p>
          <a:endParaRPr lang="en-US"/>
        </a:p>
      </dgm:t>
    </dgm:pt>
    <dgm:pt modelId="{E64B96B3-9AE9-44B3-B7A1-CB4925DA26D0}" type="sibTrans" cxnId="{6122762E-9C77-43DE-8C59-4DA6ADF0E07E}">
      <dgm:prSet/>
      <dgm:spPr/>
      <dgm:t>
        <a:bodyPr/>
        <a:lstStyle/>
        <a:p>
          <a:endParaRPr lang="en-US"/>
        </a:p>
      </dgm:t>
    </dgm:pt>
    <dgm:pt modelId="{135A62C6-FF10-4C34-9CD6-50E863325DED}">
      <dgm:prSet/>
      <dgm:spPr/>
      <dgm:t>
        <a:bodyPr/>
        <a:lstStyle/>
        <a:p>
          <a:pPr>
            <a:defRPr b="1"/>
          </a:pPr>
          <a:r>
            <a:rPr lang="en-US" dirty="0"/>
            <a:t>Coded UI Tests</a:t>
          </a:r>
        </a:p>
      </dgm:t>
    </dgm:pt>
    <dgm:pt modelId="{DE136C99-776F-4E4E-8737-99C3E3CC7A10}" type="parTrans" cxnId="{FFDC214A-FBB0-43EF-A0F2-F6701DA3EF8C}">
      <dgm:prSet/>
      <dgm:spPr/>
      <dgm:t>
        <a:bodyPr/>
        <a:lstStyle/>
        <a:p>
          <a:endParaRPr lang="en-US"/>
        </a:p>
      </dgm:t>
    </dgm:pt>
    <dgm:pt modelId="{649E9C33-8782-441F-AF11-928360D8D861}" type="sibTrans" cxnId="{FFDC214A-FBB0-43EF-A0F2-F6701DA3EF8C}">
      <dgm:prSet/>
      <dgm:spPr/>
      <dgm:t>
        <a:bodyPr/>
        <a:lstStyle/>
        <a:p>
          <a:endParaRPr lang="en-US"/>
        </a:p>
      </dgm:t>
    </dgm:pt>
    <dgm:pt modelId="{28ACA3B6-3860-4513-99B0-C89C59C45542}">
      <dgm:prSet/>
      <dgm:spPr/>
      <dgm:t>
        <a:bodyPr/>
        <a:lstStyle/>
        <a:p>
          <a:r>
            <a:rPr lang="en-US" dirty="0"/>
            <a:t>Supports Web &amp; Desktop</a:t>
          </a:r>
        </a:p>
        <a:p>
          <a:r>
            <a:rPr lang="en-US" dirty="0"/>
            <a:t>Requires Visual Studio Enterprise</a:t>
          </a:r>
        </a:p>
      </dgm:t>
    </dgm:pt>
    <dgm:pt modelId="{094A107E-6C81-4416-A7D7-CE0C01FE07B9}" type="parTrans" cxnId="{B78B402F-3A95-47B9-B868-C0D2D1D4E825}">
      <dgm:prSet/>
      <dgm:spPr/>
      <dgm:t>
        <a:bodyPr/>
        <a:lstStyle/>
        <a:p>
          <a:endParaRPr lang="en-US"/>
        </a:p>
      </dgm:t>
    </dgm:pt>
    <dgm:pt modelId="{BA828048-1B72-411E-874B-B7B12B5AC850}" type="sibTrans" cxnId="{B78B402F-3A95-47B9-B868-C0D2D1D4E825}">
      <dgm:prSet/>
      <dgm:spPr/>
      <dgm:t>
        <a:bodyPr/>
        <a:lstStyle/>
        <a:p>
          <a:endParaRPr lang="en-US"/>
        </a:p>
      </dgm:t>
    </dgm:pt>
    <dgm:pt modelId="{7E33617C-D9E3-4EBD-92D0-5408D9D5EB6C}" type="pres">
      <dgm:prSet presAssocID="{7034B2E7-1D71-4FBF-AABC-017FA326680F}" presName="root" presStyleCnt="0">
        <dgm:presLayoutVars>
          <dgm:dir/>
          <dgm:resizeHandles val="exact"/>
        </dgm:presLayoutVars>
      </dgm:prSet>
      <dgm:spPr/>
    </dgm:pt>
    <dgm:pt modelId="{A30E9730-D24E-44F7-A86A-6218CC457331}" type="pres">
      <dgm:prSet presAssocID="{8AF254E5-E8D9-449C-96D3-B9048A19FA8D}" presName="compNode" presStyleCnt="0"/>
      <dgm:spPr/>
    </dgm:pt>
    <dgm:pt modelId="{AF22B9EC-C149-4AC4-BD5A-AA7A16AACAC0}" type="pres">
      <dgm:prSet presAssocID="{8AF254E5-E8D9-449C-96D3-B9048A19FA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33C4B76-57B7-410D-8E9A-0B930D10FB8E}" type="pres">
      <dgm:prSet presAssocID="{8AF254E5-E8D9-449C-96D3-B9048A19FA8D}" presName="iconSpace" presStyleCnt="0"/>
      <dgm:spPr/>
    </dgm:pt>
    <dgm:pt modelId="{0654DD0E-9544-4D79-AE09-846EB6F37039}" type="pres">
      <dgm:prSet presAssocID="{8AF254E5-E8D9-449C-96D3-B9048A19FA8D}" presName="parTx" presStyleLbl="revTx" presStyleIdx="0" presStyleCnt="8">
        <dgm:presLayoutVars>
          <dgm:chMax val="0"/>
          <dgm:chPref val="0"/>
        </dgm:presLayoutVars>
      </dgm:prSet>
      <dgm:spPr/>
    </dgm:pt>
    <dgm:pt modelId="{5FCC7FD2-CBD8-479C-B945-8CB548DE0FFD}" type="pres">
      <dgm:prSet presAssocID="{8AF254E5-E8D9-449C-96D3-B9048A19FA8D}" presName="txSpace" presStyleCnt="0"/>
      <dgm:spPr/>
    </dgm:pt>
    <dgm:pt modelId="{00E589B2-A685-4F87-9005-DD3863F96AF3}" type="pres">
      <dgm:prSet presAssocID="{8AF254E5-E8D9-449C-96D3-B9048A19FA8D}" presName="desTx" presStyleLbl="revTx" presStyleIdx="1" presStyleCnt="8">
        <dgm:presLayoutVars/>
      </dgm:prSet>
      <dgm:spPr/>
    </dgm:pt>
    <dgm:pt modelId="{1042278D-65E0-434B-959B-85DEECD8C720}" type="pres">
      <dgm:prSet presAssocID="{2EF481B8-AC51-4939-AF14-94BEE93E6EDE}" presName="sibTrans" presStyleCnt="0"/>
      <dgm:spPr/>
    </dgm:pt>
    <dgm:pt modelId="{4894DF3E-4DB0-4C2E-B520-6FB27A5C6120}" type="pres">
      <dgm:prSet presAssocID="{4946390A-2FA4-44C1-888C-374DE36FB484}" presName="compNode" presStyleCnt="0"/>
      <dgm:spPr/>
    </dgm:pt>
    <dgm:pt modelId="{83C97333-A659-4886-B2E0-9F48070E3398}" type="pres">
      <dgm:prSet presAssocID="{4946390A-2FA4-44C1-888C-374DE36FB4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E37CD8B6-CCB0-4A44-B755-94D2D2883A37}" type="pres">
      <dgm:prSet presAssocID="{4946390A-2FA4-44C1-888C-374DE36FB484}" presName="iconSpace" presStyleCnt="0"/>
      <dgm:spPr/>
    </dgm:pt>
    <dgm:pt modelId="{55083AFD-490E-4421-987B-D44DB639AD66}" type="pres">
      <dgm:prSet presAssocID="{4946390A-2FA4-44C1-888C-374DE36FB484}" presName="parTx" presStyleLbl="revTx" presStyleIdx="2" presStyleCnt="8">
        <dgm:presLayoutVars>
          <dgm:chMax val="0"/>
          <dgm:chPref val="0"/>
        </dgm:presLayoutVars>
      </dgm:prSet>
      <dgm:spPr/>
    </dgm:pt>
    <dgm:pt modelId="{6B0600BA-EB83-4F72-8EDC-6086CAB941CB}" type="pres">
      <dgm:prSet presAssocID="{4946390A-2FA4-44C1-888C-374DE36FB484}" presName="txSpace" presStyleCnt="0"/>
      <dgm:spPr/>
    </dgm:pt>
    <dgm:pt modelId="{31604A7D-CF70-4025-8D1F-953CA8F55EB4}" type="pres">
      <dgm:prSet presAssocID="{4946390A-2FA4-44C1-888C-374DE36FB484}" presName="desTx" presStyleLbl="revTx" presStyleIdx="3" presStyleCnt="8">
        <dgm:presLayoutVars/>
      </dgm:prSet>
      <dgm:spPr/>
    </dgm:pt>
    <dgm:pt modelId="{3C65613D-1481-46CF-9046-C11E0B86D373}" type="pres">
      <dgm:prSet presAssocID="{99981082-35D9-463B-B5E1-6EF593DC5FBB}" presName="sibTrans" presStyleCnt="0"/>
      <dgm:spPr/>
    </dgm:pt>
    <dgm:pt modelId="{E76A52FB-C22E-4691-8E16-D23A0F6D7C00}" type="pres">
      <dgm:prSet presAssocID="{6A7313A1-9FFD-465C-AD33-4BB896B29AC1}" presName="compNode" presStyleCnt="0"/>
      <dgm:spPr/>
    </dgm:pt>
    <dgm:pt modelId="{1618000E-68DF-4156-AAF3-62FD65788F3E}" type="pres">
      <dgm:prSet presAssocID="{6A7313A1-9FFD-465C-AD33-4BB896B29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B11199E-A157-4D02-B7C2-AACB6197A7DD}" type="pres">
      <dgm:prSet presAssocID="{6A7313A1-9FFD-465C-AD33-4BB896B29AC1}" presName="iconSpace" presStyleCnt="0"/>
      <dgm:spPr/>
    </dgm:pt>
    <dgm:pt modelId="{21AE966D-A810-4FAB-BB11-F8E44819797C}" type="pres">
      <dgm:prSet presAssocID="{6A7313A1-9FFD-465C-AD33-4BB896B29AC1}" presName="parTx" presStyleLbl="revTx" presStyleIdx="4" presStyleCnt="8">
        <dgm:presLayoutVars>
          <dgm:chMax val="0"/>
          <dgm:chPref val="0"/>
        </dgm:presLayoutVars>
      </dgm:prSet>
      <dgm:spPr/>
    </dgm:pt>
    <dgm:pt modelId="{C86BAE29-EF9D-42BD-83F2-528C88731095}" type="pres">
      <dgm:prSet presAssocID="{6A7313A1-9FFD-465C-AD33-4BB896B29AC1}" presName="txSpace" presStyleCnt="0"/>
      <dgm:spPr/>
    </dgm:pt>
    <dgm:pt modelId="{93E7B122-F03F-4AF1-8675-441B7513EA01}" type="pres">
      <dgm:prSet presAssocID="{6A7313A1-9FFD-465C-AD33-4BB896B29AC1}" presName="desTx" presStyleLbl="revTx" presStyleIdx="5" presStyleCnt="8">
        <dgm:presLayoutVars/>
      </dgm:prSet>
      <dgm:spPr/>
    </dgm:pt>
    <dgm:pt modelId="{83A248E4-AF83-485E-B827-BA580D142AB0}" type="pres">
      <dgm:prSet presAssocID="{E64B96B3-9AE9-44B3-B7A1-CB4925DA26D0}" presName="sibTrans" presStyleCnt="0"/>
      <dgm:spPr/>
    </dgm:pt>
    <dgm:pt modelId="{BAA2E60A-9E77-40A3-8524-D7C820A72F0D}" type="pres">
      <dgm:prSet presAssocID="{135A62C6-FF10-4C34-9CD6-50E863325DED}" presName="compNode" presStyleCnt="0"/>
      <dgm:spPr/>
    </dgm:pt>
    <dgm:pt modelId="{60AB8171-B446-4D03-AB04-8B713A7F6997}" type="pres">
      <dgm:prSet presAssocID="{135A62C6-FF10-4C34-9CD6-50E863325D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657E41-307E-4077-89C5-185192240705}" type="pres">
      <dgm:prSet presAssocID="{135A62C6-FF10-4C34-9CD6-50E863325DED}" presName="iconSpace" presStyleCnt="0"/>
      <dgm:spPr/>
    </dgm:pt>
    <dgm:pt modelId="{E8B5116C-77EE-46FB-9D06-BB03CA370625}" type="pres">
      <dgm:prSet presAssocID="{135A62C6-FF10-4C34-9CD6-50E863325DED}" presName="parTx" presStyleLbl="revTx" presStyleIdx="6" presStyleCnt="8">
        <dgm:presLayoutVars>
          <dgm:chMax val="0"/>
          <dgm:chPref val="0"/>
        </dgm:presLayoutVars>
      </dgm:prSet>
      <dgm:spPr/>
    </dgm:pt>
    <dgm:pt modelId="{9F1217E9-ABD3-4536-A082-CB42EEFD3131}" type="pres">
      <dgm:prSet presAssocID="{135A62C6-FF10-4C34-9CD6-50E863325DED}" presName="txSpace" presStyleCnt="0"/>
      <dgm:spPr/>
    </dgm:pt>
    <dgm:pt modelId="{B8698169-A41D-4156-BCEE-E1E4126C7285}" type="pres">
      <dgm:prSet presAssocID="{135A62C6-FF10-4C34-9CD6-50E863325DED}" presName="desTx" presStyleLbl="revTx" presStyleIdx="7" presStyleCnt="8">
        <dgm:presLayoutVars/>
      </dgm:prSet>
      <dgm:spPr/>
    </dgm:pt>
  </dgm:ptLst>
  <dgm:cxnLst>
    <dgm:cxn modelId="{CAF0FF0B-7B8B-416A-8E49-68CFADBADA05}" type="presOf" srcId="{4946390A-2FA4-44C1-888C-374DE36FB484}" destId="{55083AFD-490E-4421-987B-D44DB639AD66}" srcOrd="0" destOrd="0" presId="urn:microsoft.com/office/officeart/2018/5/layout/CenteredIconLabelDescriptionList"/>
    <dgm:cxn modelId="{B4D5BA0C-D000-4736-8D03-DBA4B7F564B3}" srcId="{7034B2E7-1D71-4FBF-AABC-017FA326680F}" destId="{4946390A-2FA4-44C1-888C-374DE36FB484}" srcOrd="1" destOrd="0" parTransId="{C9BB34F2-BF39-474B-AD30-8EA47D756E33}" sibTransId="{99981082-35D9-463B-B5E1-6EF593DC5FBB}"/>
    <dgm:cxn modelId="{03B45615-8A4C-4D81-BB81-B5ECAE906FD9}" srcId="{8AF254E5-E8D9-449C-96D3-B9048A19FA8D}" destId="{4515A9A4-801E-4620-8D77-929408C1D9E6}" srcOrd="0" destOrd="0" parTransId="{DBC9A09E-9B3A-4A9F-8287-0A56732E2492}" sibTransId="{06889ECC-063E-4287-BBFC-34EF480F8C9B}"/>
    <dgm:cxn modelId="{E64E0829-AFEA-41EC-96CD-4524BD0A62EE}" type="presOf" srcId="{28ACA3B6-3860-4513-99B0-C89C59C45542}" destId="{B8698169-A41D-4156-BCEE-E1E4126C7285}" srcOrd="0" destOrd="0" presId="urn:microsoft.com/office/officeart/2018/5/layout/CenteredIconLabelDescriptionList"/>
    <dgm:cxn modelId="{6122762E-9C77-43DE-8C59-4DA6ADF0E07E}" srcId="{7034B2E7-1D71-4FBF-AABC-017FA326680F}" destId="{6A7313A1-9FFD-465C-AD33-4BB896B29AC1}" srcOrd="2" destOrd="0" parTransId="{26BF3B48-F7D0-43FC-8C0E-1430E8433219}" sibTransId="{E64B96B3-9AE9-44B3-B7A1-CB4925DA26D0}"/>
    <dgm:cxn modelId="{B78B402F-3A95-47B9-B868-C0D2D1D4E825}" srcId="{135A62C6-FF10-4C34-9CD6-50E863325DED}" destId="{28ACA3B6-3860-4513-99B0-C89C59C45542}" srcOrd="0" destOrd="0" parTransId="{094A107E-6C81-4416-A7D7-CE0C01FE07B9}" sibTransId="{BA828048-1B72-411E-874B-B7B12B5AC850}"/>
    <dgm:cxn modelId="{FFDC214A-FBB0-43EF-A0F2-F6701DA3EF8C}" srcId="{7034B2E7-1D71-4FBF-AABC-017FA326680F}" destId="{135A62C6-FF10-4C34-9CD6-50E863325DED}" srcOrd="3" destOrd="0" parTransId="{DE136C99-776F-4E4E-8737-99C3E3CC7A10}" sibTransId="{649E9C33-8782-441F-AF11-928360D8D861}"/>
    <dgm:cxn modelId="{75D72C4B-A531-469B-A5E8-4369C4F9BFD7}" type="presOf" srcId="{135A62C6-FF10-4C34-9CD6-50E863325DED}" destId="{E8B5116C-77EE-46FB-9D06-BB03CA370625}" srcOrd="0" destOrd="0" presId="urn:microsoft.com/office/officeart/2018/5/layout/CenteredIconLabelDescriptionList"/>
    <dgm:cxn modelId="{E2D1A783-A9C4-4D22-81F0-797155DBFB59}" type="presOf" srcId="{4515A9A4-801E-4620-8D77-929408C1D9E6}" destId="{00E589B2-A685-4F87-9005-DD3863F96AF3}" srcOrd="0" destOrd="0" presId="urn:microsoft.com/office/officeart/2018/5/layout/CenteredIconLabelDescriptionList"/>
    <dgm:cxn modelId="{2084CEA0-5D2D-462C-BCD0-0922BE8FD420}" srcId="{8AF254E5-E8D9-449C-96D3-B9048A19FA8D}" destId="{F52EB796-9611-4B29-9C1A-F9DFC404D2AA}" srcOrd="1" destOrd="0" parTransId="{90B3586B-13CC-4AC2-A537-947815EDA185}" sibTransId="{5B59E394-6CC8-431C-B4E5-4167F33C08D0}"/>
    <dgm:cxn modelId="{E30EA3A3-924F-4F2A-BCB1-2E4ACADD61C0}" type="presOf" srcId="{F52EB796-9611-4B29-9C1A-F9DFC404D2AA}" destId="{00E589B2-A685-4F87-9005-DD3863F96AF3}" srcOrd="0" destOrd="1" presId="urn:microsoft.com/office/officeart/2018/5/layout/CenteredIconLabelDescriptionList"/>
    <dgm:cxn modelId="{B7DAF8AD-B805-4708-9B85-CB244E80F8F9}" type="presOf" srcId="{103F6A4B-4DE9-4288-8733-38394E18C5C5}" destId="{00E589B2-A685-4F87-9005-DD3863F96AF3}" srcOrd="0" destOrd="3" presId="urn:microsoft.com/office/officeart/2018/5/layout/CenteredIconLabelDescriptionList"/>
    <dgm:cxn modelId="{8084D1BD-332D-48AE-A000-4E4F8B0044F2}" type="presOf" srcId="{7034B2E7-1D71-4FBF-AABC-017FA326680F}" destId="{7E33617C-D9E3-4EBD-92D0-5408D9D5EB6C}" srcOrd="0" destOrd="0" presId="urn:microsoft.com/office/officeart/2018/5/layout/CenteredIconLabelDescriptionList"/>
    <dgm:cxn modelId="{681CAEBE-A685-4E62-9BAB-5813DF7F8416}" srcId="{8AF254E5-E8D9-449C-96D3-B9048A19FA8D}" destId="{C7345325-A4CE-46DC-9584-0B4378762A23}" srcOrd="2" destOrd="0" parTransId="{88941472-D107-4FD9-8747-A92D4D76CB8D}" sibTransId="{E86DE5C7-1A59-4E49-8A59-4B016C24140D}"/>
    <dgm:cxn modelId="{872E82C6-C8D3-49D3-A183-6246EEA0B20F}" type="presOf" srcId="{6A7313A1-9FFD-465C-AD33-4BB896B29AC1}" destId="{21AE966D-A810-4FAB-BB11-F8E44819797C}" srcOrd="0" destOrd="0" presId="urn:microsoft.com/office/officeart/2018/5/layout/CenteredIconLabelDescriptionList"/>
    <dgm:cxn modelId="{15952DD7-FBB2-4CA4-9129-4510E4B6807B}" srcId="{8AF254E5-E8D9-449C-96D3-B9048A19FA8D}" destId="{103F6A4B-4DE9-4288-8733-38394E18C5C5}" srcOrd="3" destOrd="0" parTransId="{A4FEDE5E-77B5-4C7A-B2BF-63DB29D8DA3F}" sibTransId="{8E1097AF-732A-4067-8B98-6084E3806255}"/>
    <dgm:cxn modelId="{8BCF3EDE-FC2E-4258-970B-7AF247B2953E}" type="presOf" srcId="{8AF254E5-E8D9-449C-96D3-B9048A19FA8D}" destId="{0654DD0E-9544-4D79-AE09-846EB6F37039}" srcOrd="0" destOrd="0" presId="urn:microsoft.com/office/officeart/2018/5/layout/CenteredIconLabelDescriptionList"/>
    <dgm:cxn modelId="{BC19EAE0-B538-4C44-A552-FF8F99031C62}" srcId="{7034B2E7-1D71-4FBF-AABC-017FA326680F}" destId="{8AF254E5-E8D9-449C-96D3-B9048A19FA8D}" srcOrd="0" destOrd="0" parTransId="{29076877-9234-4440-AAA2-81CABAB6370F}" sibTransId="{2EF481B8-AC51-4939-AF14-94BEE93E6EDE}"/>
    <dgm:cxn modelId="{9633D6E9-F78B-4F4D-98F4-FD207B1D85CE}" type="presOf" srcId="{C7345325-A4CE-46DC-9584-0B4378762A23}" destId="{00E589B2-A685-4F87-9005-DD3863F96AF3}" srcOrd="0" destOrd="2" presId="urn:microsoft.com/office/officeart/2018/5/layout/CenteredIconLabelDescriptionList"/>
    <dgm:cxn modelId="{FB9D15D2-9D76-4A92-A1CB-48182CECAD6B}" type="presParOf" srcId="{7E33617C-D9E3-4EBD-92D0-5408D9D5EB6C}" destId="{A30E9730-D24E-44F7-A86A-6218CC457331}" srcOrd="0" destOrd="0" presId="urn:microsoft.com/office/officeart/2018/5/layout/CenteredIconLabelDescriptionList"/>
    <dgm:cxn modelId="{34C02186-6C76-496D-8CBD-C69933EA8D16}" type="presParOf" srcId="{A30E9730-D24E-44F7-A86A-6218CC457331}" destId="{AF22B9EC-C149-4AC4-BD5A-AA7A16AACAC0}" srcOrd="0" destOrd="0" presId="urn:microsoft.com/office/officeart/2018/5/layout/CenteredIconLabelDescriptionList"/>
    <dgm:cxn modelId="{DA1DABF1-AB26-4A94-9A30-B897DA390DAB}" type="presParOf" srcId="{A30E9730-D24E-44F7-A86A-6218CC457331}" destId="{E33C4B76-57B7-410D-8E9A-0B930D10FB8E}" srcOrd="1" destOrd="0" presId="urn:microsoft.com/office/officeart/2018/5/layout/CenteredIconLabelDescriptionList"/>
    <dgm:cxn modelId="{E81A315A-D7BE-4595-8B79-82C38222A792}" type="presParOf" srcId="{A30E9730-D24E-44F7-A86A-6218CC457331}" destId="{0654DD0E-9544-4D79-AE09-846EB6F37039}" srcOrd="2" destOrd="0" presId="urn:microsoft.com/office/officeart/2018/5/layout/CenteredIconLabelDescriptionList"/>
    <dgm:cxn modelId="{C641D276-AFB0-4122-8015-95B4A4E1BC2D}" type="presParOf" srcId="{A30E9730-D24E-44F7-A86A-6218CC457331}" destId="{5FCC7FD2-CBD8-479C-B945-8CB548DE0FFD}" srcOrd="3" destOrd="0" presId="urn:microsoft.com/office/officeart/2018/5/layout/CenteredIconLabelDescriptionList"/>
    <dgm:cxn modelId="{36F41D25-BF3D-4BAF-949A-E1AC2483B379}" type="presParOf" srcId="{A30E9730-D24E-44F7-A86A-6218CC457331}" destId="{00E589B2-A685-4F87-9005-DD3863F96AF3}" srcOrd="4" destOrd="0" presId="urn:microsoft.com/office/officeart/2018/5/layout/CenteredIconLabelDescriptionList"/>
    <dgm:cxn modelId="{4304D3F8-9060-4C12-BFED-0CBF2D71C33E}" type="presParOf" srcId="{7E33617C-D9E3-4EBD-92D0-5408D9D5EB6C}" destId="{1042278D-65E0-434B-959B-85DEECD8C720}" srcOrd="1" destOrd="0" presId="urn:microsoft.com/office/officeart/2018/5/layout/CenteredIconLabelDescriptionList"/>
    <dgm:cxn modelId="{3E23ED4A-058F-4801-958D-E125F006AD08}" type="presParOf" srcId="{7E33617C-D9E3-4EBD-92D0-5408D9D5EB6C}" destId="{4894DF3E-4DB0-4C2E-B520-6FB27A5C6120}" srcOrd="2" destOrd="0" presId="urn:microsoft.com/office/officeart/2018/5/layout/CenteredIconLabelDescriptionList"/>
    <dgm:cxn modelId="{589D6BF4-200F-462D-ADB5-0C5D137FE168}" type="presParOf" srcId="{4894DF3E-4DB0-4C2E-B520-6FB27A5C6120}" destId="{83C97333-A659-4886-B2E0-9F48070E3398}" srcOrd="0" destOrd="0" presId="urn:microsoft.com/office/officeart/2018/5/layout/CenteredIconLabelDescriptionList"/>
    <dgm:cxn modelId="{417F341D-1146-4B53-840E-721F21F3AAD2}" type="presParOf" srcId="{4894DF3E-4DB0-4C2E-B520-6FB27A5C6120}" destId="{E37CD8B6-CCB0-4A44-B755-94D2D2883A37}" srcOrd="1" destOrd="0" presId="urn:microsoft.com/office/officeart/2018/5/layout/CenteredIconLabelDescriptionList"/>
    <dgm:cxn modelId="{C990B664-66A2-4C85-A86A-8A5039156BF8}" type="presParOf" srcId="{4894DF3E-4DB0-4C2E-B520-6FB27A5C6120}" destId="{55083AFD-490E-4421-987B-D44DB639AD66}" srcOrd="2" destOrd="0" presId="urn:microsoft.com/office/officeart/2018/5/layout/CenteredIconLabelDescriptionList"/>
    <dgm:cxn modelId="{B6F5B88A-4C70-4226-8907-10CE40DA0C7D}" type="presParOf" srcId="{4894DF3E-4DB0-4C2E-B520-6FB27A5C6120}" destId="{6B0600BA-EB83-4F72-8EDC-6086CAB941CB}" srcOrd="3" destOrd="0" presId="urn:microsoft.com/office/officeart/2018/5/layout/CenteredIconLabelDescriptionList"/>
    <dgm:cxn modelId="{EA417D6D-E8B0-42BD-9FE7-E1079A11FA88}" type="presParOf" srcId="{4894DF3E-4DB0-4C2E-B520-6FB27A5C6120}" destId="{31604A7D-CF70-4025-8D1F-953CA8F55EB4}" srcOrd="4" destOrd="0" presId="urn:microsoft.com/office/officeart/2018/5/layout/CenteredIconLabelDescriptionList"/>
    <dgm:cxn modelId="{5B2C23C5-C05C-420D-9A77-6C6BD221BDE5}" type="presParOf" srcId="{7E33617C-D9E3-4EBD-92D0-5408D9D5EB6C}" destId="{3C65613D-1481-46CF-9046-C11E0B86D373}" srcOrd="3" destOrd="0" presId="urn:microsoft.com/office/officeart/2018/5/layout/CenteredIconLabelDescriptionList"/>
    <dgm:cxn modelId="{E32B2F18-6015-4AE6-BE26-8A0F12B4FA4C}" type="presParOf" srcId="{7E33617C-D9E3-4EBD-92D0-5408D9D5EB6C}" destId="{E76A52FB-C22E-4691-8E16-D23A0F6D7C00}" srcOrd="4" destOrd="0" presId="urn:microsoft.com/office/officeart/2018/5/layout/CenteredIconLabelDescriptionList"/>
    <dgm:cxn modelId="{00B6D277-7190-4182-826C-AFB82845FA3C}" type="presParOf" srcId="{E76A52FB-C22E-4691-8E16-D23A0F6D7C00}" destId="{1618000E-68DF-4156-AAF3-62FD65788F3E}" srcOrd="0" destOrd="0" presId="urn:microsoft.com/office/officeart/2018/5/layout/CenteredIconLabelDescriptionList"/>
    <dgm:cxn modelId="{6917DE49-F5CA-4B78-9E8A-E44F67AF17EF}" type="presParOf" srcId="{E76A52FB-C22E-4691-8E16-D23A0F6D7C00}" destId="{5B11199E-A157-4D02-B7C2-AACB6197A7DD}" srcOrd="1" destOrd="0" presId="urn:microsoft.com/office/officeart/2018/5/layout/CenteredIconLabelDescriptionList"/>
    <dgm:cxn modelId="{B0D546F2-C530-41C9-8C97-72C2993C2BDA}" type="presParOf" srcId="{E76A52FB-C22E-4691-8E16-D23A0F6D7C00}" destId="{21AE966D-A810-4FAB-BB11-F8E44819797C}" srcOrd="2" destOrd="0" presId="urn:microsoft.com/office/officeart/2018/5/layout/CenteredIconLabelDescriptionList"/>
    <dgm:cxn modelId="{0CA987DF-4C39-4222-A33A-DBC601B3E3B4}" type="presParOf" srcId="{E76A52FB-C22E-4691-8E16-D23A0F6D7C00}" destId="{C86BAE29-EF9D-42BD-83F2-528C88731095}" srcOrd="3" destOrd="0" presId="urn:microsoft.com/office/officeart/2018/5/layout/CenteredIconLabelDescriptionList"/>
    <dgm:cxn modelId="{517664B5-50D7-4983-95D7-D654F65BDF25}" type="presParOf" srcId="{E76A52FB-C22E-4691-8E16-D23A0F6D7C00}" destId="{93E7B122-F03F-4AF1-8675-441B7513EA01}" srcOrd="4" destOrd="0" presId="urn:microsoft.com/office/officeart/2018/5/layout/CenteredIconLabelDescriptionList"/>
    <dgm:cxn modelId="{19F73E6A-21A2-497E-AE44-B6E0631B87D5}" type="presParOf" srcId="{7E33617C-D9E3-4EBD-92D0-5408D9D5EB6C}" destId="{83A248E4-AF83-485E-B827-BA580D142AB0}" srcOrd="5" destOrd="0" presId="urn:microsoft.com/office/officeart/2018/5/layout/CenteredIconLabelDescriptionList"/>
    <dgm:cxn modelId="{B670C791-4130-4C90-B84A-2D9AAB24F979}" type="presParOf" srcId="{7E33617C-D9E3-4EBD-92D0-5408D9D5EB6C}" destId="{BAA2E60A-9E77-40A3-8524-D7C820A72F0D}" srcOrd="6" destOrd="0" presId="urn:microsoft.com/office/officeart/2018/5/layout/CenteredIconLabelDescriptionList"/>
    <dgm:cxn modelId="{2D0CA3AA-9AF0-45B6-B894-448A5DE9D57B}" type="presParOf" srcId="{BAA2E60A-9E77-40A3-8524-D7C820A72F0D}" destId="{60AB8171-B446-4D03-AB04-8B713A7F6997}" srcOrd="0" destOrd="0" presId="urn:microsoft.com/office/officeart/2018/5/layout/CenteredIconLabelDescriptionList"/>
    <dgm:cxn modelId="{24142DF5-857E-4FF5-AC5C-AEDFEBFE7CCD}" type="presParOf" srcId="{BAA2E60A-9E77-40A3-8524-D7C820A72F0D}" destId="{40657E41-307E-4077-89C5-185192240705}" srcOrd="1" destOrd="0" presId="urn:microsoft.com/office/officeart/2018/5/layout/CenteredIconLabelDescriptionList"/>
    <dgm:cxn modelId="{5749DCF5-4ACE-4531-A345-7F43F300FAB4}" type="presParOf" srcId="{BAA2E60A-9E77-40A3-8524-D7C820A72F0D}" destId="{E8B5116C-77EE-46FB-9D06-BB03CA370625}" srcOrd="2" destOrd="0" presId="urn:microsoft.com/office/officeart/2018/5/layout/CenteredIconLabelDescriptionList"/>
    <dgm:cxn modelId="{FCC210B9-351A-4007-94E4-EF7773E56E13}" type="presParOf" srcId="{BAA2E60A-9E77-40A3-8524-D7C820A72F0D}" destId="{9F1217E9-ABD3-4536-A082-CB42EEFD3131}" srcOrd="3" destOrd="0" presId="urn:microsoft.com/office/officeart/2018/5/layout/CenteredIconLabelDescriptionList"/>
    <dgm:cxn modelId="{22E1D3CC-0014-484E-90E1-5670BEEC947B}" type="presParOf" srcId="{BAA2E60A-9E77-40A3-8524-D7C820A72F0D}" destId="{B8698169-A41D-4156-BCEE-E1E4126C728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Snapper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Selenium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Coded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Refactor Tests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00646-5DFA-4D3B-968D-4DE17E619592}">
      <dsp:nvSpPr>
        <dsp:cNvPr id="0" name=""/>
        <dsp:cNvSpPr/>
      </dsp:nvSpPr>
      <dsp:spPr>
        <a:xfrm>
          <a:off x="1031658" y="838369"/>
          <a:ext cx="1494195" cy="1494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12D2F-1DEB-4943-A5F8-DEEAA0651679}">
      <dsp:nvSpPr>
        <dsp:cNvPr id="0" name=""/>
        <dsp:cNvSpPr/>
      </dsp:nvSpPr>
      <dsp:spPr>
        <a:xfrm>
          <a:off x="1350093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76F62-82C3-441F-9968-A72D88F6E89B}">
      <dsp:nvSpPr>
        <dsp:cNvPr id="0" name=""/>
        <dsp:cNvSpPr/>
      </dsp:nvSpPr>
      <dsp:spPr>
        <a:xfrm>
          <a:off x="554006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Verizon Business</a:t>
          </a:r>
        </a:p>
      </dsp:txBody>
      <dsp:txXfrm>
        <a:off x="554006" y="2797969"/>
        <a:ext cx="2449500" cy="945000"/>
      </dsp:txXfrm>
    </dsp:sp>
    <dsp:sp modelId="{ADF3D3A5-34E1-4A79-BFBB-5C3977CFD176}">
      <dsp:nvSpPr>
        <dsp:cNvPr id="0" name=""/>
        <dsp:cNvSpPr/>
      </dsp:nvSpPr>
      <dsp:spPr>
        <a:xfrm>
          <a:off x="3909821" y="838369"/>
          <a:ext cx="1494195" cy="1494195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B881-4781-4D7A-81B8-2907D19B627C}">
      <dsp:nvSpPr>
        <dsp:cNvPr id="0" name=""/>
        <dsp:cNvSpPr/>
      </dsp:nvSpPr>
      <dsp:spPr>
        <a:xfrm>
          <a:off x="4228256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5C22C-5CC9-4A2F-B140-A1DA0455F389}">
      <dsp:nvSpPr>
        <dsp:cNvPr id="0" name=""/>
        <dsp:cNvSpPr/>
      </dsp:nvSpPr>
      <dsp:spPr>
        <a:xfrm>
          <a:off x="3432168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Developer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Exceptional Innovation</a:t>
          </a:r>
        </a:p>
      </dsp:txBody>
      <dsp:txXfrm>
        <a:off x="3432168" y="2797969"/>
        <a:ext cx="2449500" cy="945000"/>
      </dsp:txXfrm>
    </dsp:sp>
    <dsp:sp modelId="{A5A86D51-C858-4596-9B68-08E298049405}">
      <dsp:nvSpPr>
        <dsp:cNvPr id="0" name=""/>
        <dsp:cNvSpPr/>
      </dsp:nvSpPr>
      <dsp:spPr>
        <a:xfrm>
          <a:off x="6787983" y="838369"/>
          <a:ext cx="1494195" cy="1494195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C7D53-7AB9-4488-9B6E-043B89AE27DD}">
      <dsp:nvSpPr>
        <dsp:cNvPr id="0" name=""/>
        <dsp:cNvSpPr/>
      </dsp:nvSpPr>
      <dsp:spPr>
        <a:xfrm>
          <a:off x="7106418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44B6E-144F-4DEE-9297-9155EC20DFF4}">
      <dsp:nvSpPr>
        <dsp:cNvPr id="0" name=""/>
        <dsp:cNvSpPr/>
      </dsp:nvSpPr>
      <dsp:spPr>
        <a:xfrm>
          <a:off x="6310331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Senior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TeamDynamix</a:t>
          </a:r>
        </a:p>
      </dsp:txBody>
      <dsp:txXfrm>
        <a:off x="6310331" y="2797969"/>
        <a:ext cx="2449500" cy="945000"/>
      </dsp:txXfrm>
    </dsp:sp>
    <dsp:sp modelId="{3C6EC371-DFA6-4353-809B-336204589BB8}">
      <dsp:nvSpPr>
        <dsp:cNvPr id="0" name=""/>
        <dsp:cNvSpPr/>
      </dsp:nvSpPr>
      <dsp:spPr>
        <a:xfrm>
          <a:off x="9666146" y="838369"/>
          <a:ext cx="1494195" cy="1494195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A47EE-1303-4DE8-9EFD-21278006BCB1}">
      <dsp:nvSpPr>
        <dsp:cNvPr id="0" name=""/>
        <dsp:cNvSpPr/>
      </dsp:nvSpPr>
      <dsp:spPr>
        <a:xfrm>
          <a:off x="9984581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57E53-D7A8-4BF4-9781-99372C4F21DE}">
      <dsp:nvSpPr>
        <dsp:cNvPr id="0" name=""/>
        <dsp:cNvSpPr/>
      </dsp:nvSpPr>
      <dsp:spPr>
        <a:xfrm>
          <a:off x="9188493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Engineering Manager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MoveHQ</a:t>
          </a:r>
        </a:p>
      </dsp:txBody>
      <dsp:txXfrm>
        <a:off x="9188493" y="2797969"/>
        <a:ext cx="2449500" cy="94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4462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4462" y="0"/>
        <a:ext cx="2146138" cy="1416684"/>
      </dsp:txXfrm>
    </dsp:sp>
    <dsp:sp modelId="{61D84D31-C991-4A6D-BA44-32F66E01032F}">
      <dsp:nvSpPr>
        <dsp:cNvPr id="0" name=""/>
        <dsp:cNvSpPr/>
      </dsp:nvSpPr>
      <dsp:spPr>
        <a:xfrm>
          <a:off x="900445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2257907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Libraries useful for improving tests</a:t>
          </a:r>
        </a:p>
      </dsp:txBody>
      <dsp:txXfrm>
        <a:off x="2257907" y="2125027"/>
        <a:ext cx="2146138" cy="1416684"/>
      </dsp:txXfrm>
    </dsp:sp>
    <dsp:sp modelId="{B7987C14-2C15-4936-B063-7C1E9974B31A}">
      <dsp:nvSpPr>
        <dsp:cNvPr id="0" name=""/>
        <dsp:cNvSpPr/>
      </dsp:nvSpPr>
      <dsp:spPr>
        <a:xfrm>
          <a:off x="315389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678159-7EB7-4B6C-BA70-3D41669EFA65}">
      <dsp:nvSpPr>
        <dsp:cNvPr id="0" name=""/>
        <dsp:cNvSpPr/>
      </dsp:nvSpPr>
      <dsp:spPr>
        <a:xfrm>
          <a:off x="4511353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 for Improving Quality</a:t>
          </a:r>
        </a:p>
      </dsp:txBody>
      <dsp:txXfrm>
        <a:off x="4511353" y="0"/>
        <a:ext cx="2146138" cy="1416684"/>
      </dsp:txXfrm>
    </dsp:sp>
    <dsp:sp modelId="{085DB161-EB9F-41BB-B94C-08462AD70DD0}">
      <dsp:nvSpPr>
        <dsp:cNvPr id="0" name=""/>
        <dsp:cNvSpPr/>
      </dsp:nvSpPr>
      <dsp:spPr>
        <a:xfrm>
          <a:off x="540733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B4531F-8B78-4DB4-BECC-86862EF1BA1E}">
      <dsp:nvSpPr>
        <dsp:cNvPr id="0" name=""/>
        <dsp:cNvSpPr/>
      </dsp:nvSpPr>
      <dsp:spPr>
        <a:xfrm>
          <a:off x="6764799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br>
            <a:rPr lang="en-US" sz="2200" kern="1200" dirty="0"/>
          </a:br>
          <a:r>
            <a:rPr lang="en-US" sz="2200" kern="1200" dirty="0"/>
            <a:t>Q&amp;A</a:t>
          </a:r>
          <a:br>
            <a:rPr lang="en-US" sz="2200" kern="1200" dirty="0"/>
          </a:br>
          <a:r>
            <a:rPr lang="en-US" sz="2200" kern="1200" dirty="0"/>
            <a:t>Community Ideas</a:t>
          </a:r>
        </a:p>
      </dsp:txBody>
      <dsp:txXfrm>
        <a:off x="6764799" y="2125027"/>
        <a:ext cx="2146138" cy="1416684"/>
      </dsp:txXfrm>
    </dsp:sp>
    <dsp:sp modelId="{F279DAB3-0F3C-4EAB-AF2E-9F5AA61A4487}">
      <dsp:nvSpPr>
        <dsp:cNvPr id="0" name=""/>
        <dsp:cNvSpPr/>
      </dsp:nvSpPr>
      <dsp:spPr>
        <a:xfrm>
          <a:off x="7660782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27C4-2047-46C9-9244-DD0E5E503651}">
      <dsp:nvSpPr>
        <dsp:cNvPr id="0" name=""/>
        <dsp:cNvSpPr/>
      </dsp:nvSpPr>
      <dsp:spPr>
        <a:xfrm>
          <a:off x="4228820" y="0"/>
          <a:ext cx="211441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Manual</a:t>
          </a:r>
        </a:p>
      </dsp:txBody>
      <dsp:txXfrm>
        <a:off x="4228820" y="0"/>
        <a:ext cx="2114410" cy="1053388"/>
      </dsp:txXfrm>
    </dsp:sp>
    <dsp:sp modelId="{EE3A82D7-D019-4B72-94FA-484A26167F0E}">
      <dsp:nvSpPr>
        <dsp:cNvPr id="0" name=""/>
        <dsp:cNvSpPr/>
      </dsp:nvSpPr>
      <dsp:spPr>
        <a:xfrm>
          <a:off x="3171615" y="1053388"/>
          <a:ext cx="422882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</a:t>
          </a:r>
        </a:p>
      </dsp:txBody>
      <dsp:txXfrm>
        <a:off x="3911659" y="1053388"/>
        <a:ext cx="2748733" cy="1053388"/>
      </dsp:txXfrm>
    </dsp:sp>
    <dsp:sp modelId="{1E1B9B23-A996-4C72-A1FA-2B142F498B01}">
      <dsp:nvSpPr>
        <dsp:cNvPr id="0" name=""/>
        <dsp:cNvSpPr/>
      </dsp:nvSpPr>
      <dsp:spPr>
        <a:xfrm>
          <a:off x="2114410" y="2106777"/>
          <a:ext cx="634323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UI Automation</a:t>
          </a:r>
        </a:p>
      </dsp:txBody>
      <dsp:txXfrm>
        <a:off x="3224475" y="2106777"/>
        <a:ext cx="4123100" cy="1053388"/>
      </dsp:txXfrm>
    </dsp:sp>
    <dsp:sp modelId="{0CED4597-076D-4CBF-B694-1C910A9949C8}">
      <dsp:nvSpPr>
        <dsp:cNvPr id="0" name=""/>
        <dsp:cNvSpPr/>
      </dsp:nvSpPr>
      <dsp:spPr>
        <a:xfrm>
          <a:off x="1057205" y="3160166"/>
          <a:ext cx="845764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Integration Tests</a:t>
          </a:r>
        </a:p>
      </dsp:txBody>
      <dsp:txXfrm>
        <a:off x="2537292" y="3160166"/>
        <a:ext cx="5497467" cy="1053388"/>
      </dsp:txXfrm>
    </dsp:sp>
    <dsp:sp modelId="{CCD51E0A-8D5D-42E1-AA87-82D3C94AD92C}">
      <dsp:nvSpPr>
        <dsp:cNvPr id="0" name=""/>
        <dsp:cNvSpPr/>
      </dsp:nvSpPr>
      <dsp:spPr>
        <a:xfrm>
          <a:off x="0" y="4213555"/>
          <a:ext cx="10572052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Unit / Component Tests</a:t>
          </a:r>
        </a:p>
      </dsp:txBody>
      <dsp:txXfrm>
        <a:off x="1850109" y="4213555"/>
        <a:ext cx="6871833" cy="1053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39FFF-31D2-4591-8A3E-3727926BC572}">
      <dsp:nvSpPr>
        <dsp:cNvPr id="0" name=""/>
        <dsp:cNvSpPr/>
      </dsp:nvSpPr>
      <dsp:spPr>
        <a:xfrm>
          <a:off x="4836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a Safety Net</a:t>
          </a:r>
        </a:p>
      </dsp:txBody>
      <dsp:txXfrm>
        <a:off x="31186" y="1347372"/>
        <a:ext cx="1446743" cy="846966"/>
      </dsp:txXfrm>
    </dsp:sp>
    <dsp:sp modelId="{134C61B9-5FC9-41BB-B977-45A63C8D2DCC}">
      <dsp:nvSpPr>
        <dsp:cNvPr id="0" name=""/>
        <dsp:cNvSpPr/>
      </dsp:nvSpPr>
      <dsp:spPr>
        <a:xfrm>
          <a:off x="1654224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654224" y="1659297"/>
        <a:ext cx="222517" cy="223117"/>
      </dsp:txXfrm>
    </dsp:sp>
    <dsp:sp modelId="{521AE67B-801E-4DD8-A068-2A05FA781CE6}">
      <dsp:nvSpPr>
        <dsp:cNvPr id="0" name=""/>
        <dsp:cNvSpPr/>
      </dsp:nvSpPr>
      <dsp:spPr>
        <a:xfrm>
          <a:off x="2104057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Testability</a:t>
          </a:r>
        </a:p>
      </dsp:txBody>
      <dsp:txXfrm>
        <a:off x="2130407" y="1347372"/>
        <a:ext cx="1446743" cy="846966"/>
      </dsp:txXfrm>
    </dsp:sp>
    <dsp:sp modelId="{CD80D8FD-20E8-4D3E-9C9C-F6CCACEBCE06}">
      <dsp:nvSpPr>
        <dsp:cNvPr id="0" name=""/>
        <dsp:cNvSpPr/>
      </dsp:nvSpPr>
      <dsp:spPr>
        <a:xfrm>
          <a:off x="3753445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753445" y="1659297"/>
        <a:ext cx="222517" cy="223117"/>
      </dsp:txXfrm>
    </dsp:sp>
    <dsp:sp modelId="{780969F7-A41E-4990-BD3A-7366BD160E45}">
      <dsp:nvSpPr>
        <dsp:cNvPr id="0" name=""/>
        <dsp:cNvSpPr/>
      </dsp:nvSpPr>
      <dsp:spPr>
        <a:xfrm>
          <a:off x="4203278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your Tests</a:t>
          </a:r>
        </a:p>
      </dsp:txBody>
      <dsp:txXfrm>
        <a:off x="4229628" y="1347372"/>
        <a:ext cx="1446743" cy="846966"/>
      </dsp:txXfrm>
    </dsp:sp>
    <dsp:sp modelId="{04C0A455-22A9-48B5-90E6-AEE543ADB2A9}">
      <dsp:nvSpPr>
        <dsp:cNvPr id="0" name=""/>
        <dsp:cNvSpPr/>
      </dsp:nvSpPr>
      <dsp:spPr>
        <a:xfrm>
          <a:off x="585266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52666" y="1659297"/>
        <a:ext cx="222517" cy="223117"/>
      </dsp:txXfrm>
    </dsp:sp>
    <dsp:sp modelId="{2FFA65D5-B54B-4653-B91F-49EE38D785D3}">
      <dsp:nvSpPr>
        <dsp:cNvPr id="0" name=""/>
        <dsp:cNvSpPr/>
      </dsp:nvSpPr>
      <dsp:spPr>
        <a:xfrm>
          <a:off x="630249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 the Code</a:t>
          </a:r>
        </a:p>
      </dsp:txBody>
      <dsp:txXfrm>
        <a:off x="6328849" y="1347372"/>
        <a:ext cx="1446743" cy="846966"/>
      </dsp:txXfrm>
    </dsp:sp>
    <dsp:sp modelId="{B1862CF1-E376-4A59-8C07-E6C4763D83A1}">
      <dsp:nvSpPr>
        <dsp:cNvPr id="0" name=""/>
        <dsp:cNvSpPr/>
      </dsp:nvSpPr>
      <dsp:spPr>
        <a:xfrm>
          <a:off x="795188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51886" y="1659297"/>
        <a:ext cx="222517" cy="223117"/>
      </dsp:txXfrm>
    </dsp:sp>
    <dsp:sp modelId="{D84B4ACC-88B7-48ED-A69D-A8920419D197}">
      <dsp:nvSpPr>
        <dsp:cNvPr id="0" name=""/>
        <dsp:cNvSpPr/>
      </dsp:nvSpPr>
      <dsp:spPr>
        <a:xfrm>
          <a:off x="840171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 Your Tests</a:t>
          </a:r>
        </a:p>
      </dsp:txBody>
      <dsp:txXfrm>
        <a:off x="8428069" y="1347372"/>
        <a:ext cx="1446743" cy="8469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2B9EC-C149-4AC4-BD5A-AA7A16AACAC0}">
      <dsp:nvSpPr>
        <dsp:cNvPr id="0" name=""/>
        <dsp:cNvSpPr/>
      </dsp:nvSpPr>
      <dsp:spPr>
        <a:xfrm>
          <a:off x="718957" y="732726"/>
          <a:ext cx="764859" cy="764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DD0E-9544-4D79-AE09-846EB6F37039}">
      <dsp:nvSpPr>
        <dsp:cNvPr id="0" name=""/>
        <dsp:cNvSpPr/>
      </dsp:nvSpPr>
      <dsp:spPr>
        <a:xfrm>
          <a:off x="8730" y="1586864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Selenium</a:t>
          </a:r>
        </a:p>
      </dsp:txBody>
      <dsp:txXfrm>
        <a:off x="8730" y="1586864"/>
        <a:ext cx="2185312" cy="327796"/>
      </dsp:txXfrm>
    </dsp:sp>
    <dsp:sp modelId="{00E589B2-A685-4F87-9005-DD3863F96AF3}">
      <dsp:nvSpPr>
        <dsp:cNvPr id="0" name=""/>
        <dsp:cNvSpPr/>
      </dsp:nvSpPr>
      <dsp:spPr>
        <a:xfrm>
          <a:off x="8730" y="1956186"/>
          <a:ext cx="2185312" cy="852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WebDriver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Grid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Remote Control</a:t>
          </a:r>
        </a:p>
      </dsp:txBody>
      <dsp:txXfrm>
        <a:off x="8730" y="1956186"/>
        <a:ext cx="2185312" cy="852798"/>
      </dsp:txXfrm>
    </dsp:sp>
    <dsp:sp modelId="{83C97333-A659-4886-B2E0-9F48070E3398}">
      <dsp:nvSpPr>
        <dsp:cNvPr id="0" name=""/>
        <dsp:cNvSpPr/>
      </dsp:nvSpPr>
      <dsp:spPr>
        <a:xfrm>
          <a:off x="3286699" y="732726"/>
          <a:ext cx="764859" cy="764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83AFD-490E-4421-987B-D44DB639AD66}">
      <dsp:nvSpPr>
        <dsp:cNvPr id="0" name=""/>
        <dsp:cNvSpPr/>
      </dsp:nvSpPr>
      <dsp:spPr>
        <a:xfrm>
          <a:off x="2576472" y="1586864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 err="1"/>
            <a:t>Katalon</a:t>
          </a:r>
          <a:r>
            <a:rPr lang="en-US" sz="1700" kern="1200" dirty="0"/>
            <a:t> Recorder</a:t>
          </a:r>
        </a:p>
      </dsp:txBody>
      <dsp:txXfrm>
        <a:off x="2576472" y="1586864"/>
        <a:ext cx="2185312" cy="327796"/>
      </dsp:txXfrm>
    </dsp:sp>
    <dsp:sp modelId="{31604A7D-CF70-4025-8D1F-953CA8F55EB4}">
      <dsp:nvSpPr>
        <dsp:cNvPr id="0" name=""/>
        <dsp:cNvSpPr/>
      </dsp:nvSpPr>
      <dsp:spPr>
        <a:xfrm>
          <a:off x="2576472" y="1956186"/>
          <a:ext cx="2185312" cy="852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8000E-68DF-4156-AAF3-62FD65788F3E}">
      <dsp:nvSpPr>
        <dsp:cNvPr id="0" name=""/>
        <dsp:cNvSpPr/>
      </dsp:nvSpPr>
      <dsp:spPr>
        <a:xfrm>
          <a:off x="5854441" y="732726"/>
          <a:ext cx="764859" cy="764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E966D-A810-4FAB-BB11-F8E44819797C}">
      <dsp:nvSpPr>
        <dsp:cNvPr id="0" name=""/>
        <dsp:cNvSpPr/>
      </dsp:nvSpPr>
      <dsp:spPr>
        <a:xfrm>
          <a:off x="5144214" y="1586864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Quick Test Professional</a:t>
          </a:r>
        </a:p>
      </dsp:txBody>
      <dsp:txXfrm>
        <a:off x="5144214" y="1586864"/>
        <a:ext cx="2185312" cy="327796"/>
      </dsp:txXfrm>
    </dsp:sp>
    <dsp:sp modelId="{93E7B122-F03F-4AF1-8675-441B7513EA01}">
      <dsp:nvSpPr>
        <dsp:cNvPr id="0" name=""/>
        <dsp:cNvSpPr/>
      </dsp:nvSpPr>
      <dsp:spPr>
        <a:xfrm>
          <a:off x="5144214" y="1956186"/>
          <a:ext cx="2185312" cy="852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B8171-B446-4D03-AB04-8B713A7F6997}">
      <dsp:nvSpPr>
        <dsp:cNvPr id="0" name=""/>
        <dsp:cNvSpPr/>
      </dsp:nvSpPr>
      <dsp:spPr>
        <a:xfrm>
          <a:off x="8422183" y="732726"/>
          <a:ext cx="764859" cy="764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5116C-77EE-46FB-9D06-BB03CA370625}">
      <dsp:nvSpPr>
        <dsp:cNvPr id="0" name=""/>
        <dsp:cNvSpPr/>
      </dsp:nvSpPr>
      <dsp:spPr>
        <a:xfrm>
          <a:off x="7711957" y="1586864"/>
          <a:ext cx="2185312" cy="32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Coded UI Tests</a:t>
          </a:r>
        </a:p>
      </dsp:txBody>
      <dsp:txXfrm>
        <a:off x="7711957" y="1586864"/>
        <a:ext cx="2185312" cy="327796"/>
      </dsp:txXfrm>
    </dsp:sp>
    <dsp:sp modelId="{B8698169-A41D-4156-BCEE-E1E4126C7285}">
      <dsp:nvSpPr>
        <dsp:cNvPr id="0" name=""/>
        <dsp:cNvSpPr/>
      </dsp:nvSpPr>
      <dsp:spPr>
        <a:xfrm>
          <a:off x="7711957" y="1956186"/>
          <a:ext cx="2185312" cy="852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Supports Web &amp; Desktop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Requires Visual Studio Enterprise</a:t>
          </a:r>
        </a:p>
      </dsp:txBody>
      <dsp:txXfrm>
        <a:off x="7711957" y="1956186"/>
        <a:ext cx="2185312" cy="852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2">
            <a:extLst>
              <a:ext uri="{FF2B5EF4-FFF2-40B4-BE49-F238E27FC236}">
                <a16:creationId xmlns:a16="http://schemas.microsoft.com/office/drawing/2014/main" id="{3285EE39-92DD-4873-B3EA-C7BCB8A95AE8}"/>
              </a:ext>
            </a:extLst>
          </p:cNvPr>
          <p:cNvGraphicFramePr>
            <a:graphicFrameLocks noGrp="1"/>
          </p:cNvGraphicFramePr>
          <p:nvPr>
            <p:ph type="pic" idx="4294967295"/>
            <p:extLst>
              <p:ext uri="{D42A27DB-BD31-4B8C-83A1-F6EECF244321}">
                <p14:modId xmlns:p14="http://schemas.microsoft.com/office/powerpoint/2010/main" val="1673782684"/>
              </p:ext>
            </p:extLst>
          </p:nvPr>
        </p:nvGraphicFramePr>
        <p:xfrm>
          <a:off x="1037239" y="930720"/>
          <a:ext cx="10572052" cy="526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itle 3">
            <a:extLst>
              <a:ext uri="{FF2B5EF4-FFF2-40B4-BE49-F238E27FC236}">
                <a16:creationId xmlns:a16="http://schemas.microsoft.com/office/drawing/2014/main" id="{F0A19E53-6231-491C-A887-D93B61383759}"/>
              </a:ext>
            </a:extLst>
          </p:cNvPr>
          <p:cNvSpPr txBox="1">
            <a:spLocks/>
          </p:cNvSpPr>
          <p:nvPr/>
        </p:nvSpPr>
        <p:spPr>
          <a:xfrm>
            <a:off x="1141413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Types of Tests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C436F3A-8B58-470E-8A7E-67AE3D36BFF2}"/>
              </a:ext>
            </a:extLst>
          </p:cNvPr>
          <p:cNvSpPr/>
          <p:nvPr/>
        </p:nvSpPr>
        <p:spPr>
          <a:xfrm rot="17673808">
            <a:off x="1620239" y="496537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Detected by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Exercises System Under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Contains Assertions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Arrange / Act / Assert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39600"/>
              </p:ext>
            </p:extLst>
          </p:nvPr>
        </p:nvGraphicFramePr>
        <p:xfrm>
          <a:off x="330219" y="1598006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“pinning” tests,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Taming a Big Ball of Mud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3D1F499-FE78-4F04-AF1C-60F000DA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565355"/>
              </p:ext>
            </p:extLst>
          </p:nvPr>
        </p:nvGraphicFramePr>
        <p:xfrm>
          <a:off x="1141413" y="1912137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8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State Trees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468172" y="1706402"/>
            <a:ext cx="11393325" cy="365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497248" y="4453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539288" y="175029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CEBED-1F04-488A-B307-471C4D7F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57" y="4020344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A5DE8-437A-4C61-B713-E7B2F54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5" y="1794076"/>
            <a:ext cx="11215869" cy="439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DB0F4-D2E9-431A-A21E-3EDD8A9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80" y="1223962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55E9-E27E-422A-951A-A2870835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" y="3209544"/>
            <a:ext cx="11504431" cy="315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CB06E55-3008-4740-B3AC-B9F1E1E9D2A4}"/>
              </a:ext>
            </a:extLst>
          </p:cNvPr>
          <p:cNvSpPr/>
          <p:nvPr/>
        </p:nvSpPr>
        <p:spPr>
          <a:xfrm rot="10800000">
            <a:off x="10589851" y="35080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40F37B-9487-418E-AE85-5E93AA278AF6}"/>
              </a:ext>
            </a:extLst>
          </p:cNvPr>
          <p:cNvSpPr/>
          <p:nvPr/>
        </p:nvSpPr>
        <p:spPr>
          <a:xfrm rot="5400000">
            <a:off x="7608433" y="403111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My Background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DA82699-98D8-435D-BD6D-DDFF9FF36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109118"/>
              </p:ext>
            </p:extLst>
          </p:nvPr>
        </p:nvGraphicFramePr>
        <p:xfrm>
          <a:off x="0" y="1658144"/>
          <a:ext cx="12192000" cy="458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FEA36DD-E188-411B-A424-9FFC43D21A46}"/>
              </a:ext>
            </a:extLst>
          </p:cNvPr>
          <p:cNvSpPr/>
          <p:nvPr/>
        </p:nvSpPr>
        <p:spPr>
          <a:xfrm>
            <a:off x="2733040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9BFE51-596A-48CA-924C-6FCA98EC11EC}"/>
              </a:ext>
            </a:extLst>
          </p:cNvPr>
          <p:cNvSpPr/>
          <p:nvPr/>
        </p:nvSpPr>
        <p:spPr>
          <a:xfrm>
            <a:off x="5597003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669632-5D8D-4B5B-9C22-E8C891AFDB84}"/>
              </a:ext>
            </a:extLst>
          </p:cNvPr>
          <p:cNvSpPr/>
          <p:nvPr/>
        </p:nvSpPr>
        <p:spPr>
          <a:xfrm>
            <a:off x="8524240" y="298035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90183"/>
            <a:ext cx="10210477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A1A8073-5C2E-4AB8-89C1-559EC64C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117"/>
          <a:stretch/>
        </p:blipFill>
        <p:spPr>
          <a:xfrm>
            <a:off x="506526" y="1691924"/>
            <a:ext cx="11175772" cy="3827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Create Mock Objects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Verify Behavior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76197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4747261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/>
          <a:stretch/>
        </p:blipFill>
        <p:spPr>
          <a:xfrm>
            <a:off x="603797" y="2310937"/>
            <a:ext cx="10918009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Range-Based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 etc.</a:t>
            </a:r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Code-Intensive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UI Testing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7C768E5-8CD1-4A1F-884B-17EE44B8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626555"/>
              </p:ext>
            </p:extLst>
          </p:nvPr>
        </p:nvGraphicFramePr>
        <p:xfrm>
          <a:off x="1141413" y="147161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286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26331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1277</Words>
  <Application>Microsoft Office PowerPoint</Application>
  <PresentationFormat>Widescreen</PresentationFormat>
  <Paragraphs>261</Paragraphs>
  <Slides>65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My Background</vt:lpstr>
      <vt:lpstr>About This Talk</vt:lpstr>
      <vt:lpstr>This Talk Is NOT</vt:lpstr>
      <vt:lpstr>It’s a Legacy System!</vt:lpstr>
      <vt:lpstr>Your New Codebase: Resume Scoring Algorithm</vt:lpstr>
      <vt:lpstr>What Do You Do?</vt:lpstr>
      <vt:lpstr>Build your own Safety Net</vt:lpstr>
      <vt:lpstr>Unit Testing 101</vt:lpstr>
      <vt:lpstr>PowerPoint Presentation</vt:lpstr>
      <vt:lpstr>What is a Unit Test?</vt:lpstr>
      <vt:lpstr>What is a Unit Test? – Detected by Attribute</vt:lpstr>
      <vt:lpstr>What is a Unit Test? – Exercises System Under Test</vt:lpstr>
      <vt:lpstr>What is a Unit Test? – Contains Assertions</vt:lpstr>
      <vt:lpstr>What is a Unit Test? – Arrange / Act / Assert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State Trees with Snapper</vt:lpstr>
      <vt:lpstr>Improve Testability</vt:lpstr>
      <vt:lpstr>PowerPoint Presentation</vt:lpstr>
      <vt:lpstr>PowerPoint Presentation</vt:lpstr>
      <vt:lpstr>PowerPoint Presentation</vt:lpstr>
      <vt:lpstr>PowerPoint Presentation</vt:lpstr>
      <vt:lpstr>Improve Your Tests</vt:lpstr>
      <vt:lpstr>Shouldly</vt:lpstr>
      <vt:lpstr>FluentAssertions</vt:lpstr>
      <vt:lpstr>Parameterized Unit Tests</vt:lpstr>
      <vt:lpstr>Generating Test Data with Bogus</vt:lpstr>
      <vt:lpstr>Refactor your Test Code</vt:lpstr>
      <vt:lpstr>Inversion of Control with AutoFac</vt:lpstr>
      <vt:lpstr>Moq to Create Mock Objects</vt:lpstr>
      <vt:lpstr>Moq to Verify Behavior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Behavior Driven Development with SpecFlow</vt:lpstr>
      <vt:lpstr>Range-Based Tests</vt:lpstr>
      <vt:lpstr>Specialized Testing</vt:lpstr>
      <vt:lpstr>UI Testing</vt:lpstr>
      <vt:lpstr>In Memory Tests with Entity Framework</vt:lpstr>
      <vt:lpstr>Postman Collections For API Testing</vt:lpstr>
      <vt:lpstr>Inspecting Web Traffic with Fiddler</vt:lpstr>
      <vt:lpstr>Functional Programming</vt:lpstr>
      <vt:lpstr>Tools &amp; Processes</vt:lpstr>
      <vt:lpstr>Code Reviews</vt:lpstr>
      <vt:lpstr>CI/CD Pipeline Integration</vt:lpstr>
      <vt:lpstr>Code Analysis with SonarQube</vt:lpstr>
      <vt:lpstr>Test Plans</vt:lpstr>
      <vt:lpstr>NCrunch</vt:lpstr>
      <vt:lpstr>JetBrains Annotations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4</cp:revision>
  <dcterms:created xsi:type="dcterms:W3CDTF">2019-08-17T21:57:53Z</dcterms:created>
  <dcterms:modified xsi:type="dcterms:W3CDTF">2019-08-18T01:48:15Z</dcterms:modified>
</cp:coreProperties>
</file>